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9" r:id="rId3"/>
    <p:sldId id="284" r:id="rId4"/>
    <p:sldId id="286" r:id="rId5"/>
    <p:sldId id="289" r:id="rId6"/>
    <p:sldId id="290" r:id="rId7"/>
    <p:sldId id="263" r:id="rId8"/>
    <p:sldId id="306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28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292" r:id="rId25"/>
    <p:sldId id="293" r:id="rId26"/>
    <p:sldId id="294" r:id="rId27"/>
    <p:sldId id="295" r:id="rId28"/>
    <p:sldId id="296" r:id="rId29"/>
    <p:sldId id="297" r:id="rId30"/>
    <p:sldId id="298" r:id="rId31"/>
  </p:sldIdLst>
  <p:sldSz cx="9144000" cy="5143500" type="screen16x9"/>
  <p:notesSz cx="6858000" cy="9144000"/>
  <p:custDataLst>
    <p:tags r:id="rId3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9762" autoAdjust="0"/>
  </p:normalViewPr>
  <p:slideViewPr>
    <p:cSldViewPr>
      <p:cViewPr varScale="1">
        <p:scale>
          <a:sx n="117" d="100"/>
          <a:sy n="117" d="100"/>
        </p:scale>
        <p:origin x="264" y="84"/>
      </p:cViewPr>
      <p:guideLst>
        <p:guide orient="horz" pos="1544"/>
        <p:guide pos="2902"/>
        <p:guide pos="158"/>
        <p:guide pos="5602"/>
        <p:guide pos="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16D2-299E-4979-B425-D14E268AF8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821DE-2C8D-4BDD-9984-0E8D1E6F88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3.png"/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그림 38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386" name="그림 38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5461" y="142664"/>
            <a:ext cx="5662204" cy="5034424"/>
          </a:xfrm>
          <a:prstGeom prst="rect">
            <a:avLst/>
          </a:prstGeom>
        </p:spPr>
      </p:pic>
      <p:pic>
        <p:nvPicPr>
          <p:cNvPr id="387" name="그림 38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839"/>
            <a:ext cx="3110948" cy="2873051"/>
          </a:xfrm>
          <a:prstGeom prst="rect">
            <a:avLst/>
          </a:prstGeom>
        </p:spPr>
      </p:pic>
      <p:pic>
        <p:nvPicPr>
          <p:cNvPr id="388" name="그림 38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55380" y="3364007"/>
            <a:ext cx="2291317" cy="1413791"/>
          </a:xfrm>
          <a:prstGeom prst="rect">
            <a:avLst/>
          </a:prstGeom>
        </p:spPr>
      </p:pic>
      <p:pic>
        <p:nvPicPr>
          <p:cNvPr id="389" name="그림 38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53940" y="3190933"/>
            <a:ext cx="1509824" cy="794644"/>
          </a:xfrm>
          <a:prstGeom prst="rect">
            <a:avLst/>
          </a:prstGeom>
        </p:spPr>
      </p:pic>
      <p:sp>
        <p:nvSpPr>
          <p:cNvPr id="390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845415" y="1679048"/>
            <a:ext cx="552294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72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NATURE </a:t>
            </a:r>
            <a:endParaRPr lang="ko-KR" altLang="en-US"/>
          </a:p>
        </p:txBody>
      </p:sp>
      <p:sp>
        <p:nvSpPr>
          <p:cNvPr id="391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1845415" y="2776561"/>
            <a:ext cx="552294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2508" y="2571750"/>
            <a:ext cx="896187" cy="16392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778" y="502326"/>
            <a:ext cx="3071926" cy="2736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6" y="1"/>
            <a:ext cx="1859710" cy="1719470"/>
          </a:xfrm>
          <a:prstGeom prst="rect">
            <a:avLst/>
          </a:prstGeom>
        </p:spPr>
      </p:pic>
      <p:sp>
        <p:nvSpPr>
          <p:cNvPr id="6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81754" y="1433958"/>
            <a:ext cx="35839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CONTENTS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print"/>
          <a:srcRect/>
          <a:stretch>
            <a:fillRect/>
          </a:stretch>
        </p:blipFill>
        <p:spPr>
          <a:xfrm rot="1874705" flipV="1">
            <a:off x="2170517" y="2372239"/>
            <a:ext cx="990664" cy="611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34316" y="3306"/>
            <a:ext cx="5709684" cy="5136887"/>
          </a:xfrm>
          <a:prstGeom prst="rect">
            <a:avLst/>
          </a:prstGeom>
        </p:spPr>
      </p:pic>
      <p:sp>
        <p:nvSpPr>
          <p:cNvPr id="9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067944" y="1488488"/>
            <a:ext cx="40008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512366" y="1871897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01-1. Contents 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6" hasCustomPrompt="1"/>
          </p:nvPr>
        </p:nvSpPr>
        <p:spPr>
          <a:xfrm>
            <a:off x="4512366" y="2143354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01-2. Contents title</a:t>
            </a:r>
            <a:endParaRPr lang="ko-KR" altLang="en-US"/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7" hasCustomPrompt="1"/>
          </p:nvPr>
        </p:nvSpPr>
        <p:spPr>
          <a:xfrm>
            <a:off x="4512366" y="2431386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01-3. Contents title</a:t>
            </a:r>
            <a:endParaRPr lang="ko-KR" altLang="en-US"/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18" hasCustomPrompt="1"/>
          </p:nvPr>
        </p:nvSpPr>
        <p:spPr>
          <a:xfrm>
            <a:off x="4067944" y="3037647"/>
            <a:ext cx="40008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title</a:t>
            </a:r>
            <a:endParaRPr lang="ko-KR" altLang="en-US"/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19" hasCustomPrompt="1"/>
          </p:nvPr>
        </p:nvSpPr>
        <p:spPr>
          <a:xfrm>
            <a:off x="4512366" y="3421056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02-1. Contents title</a:t>
            </a:r>
            <a:endParaRPr lang="ko-KR" altLang="en-US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20" hasCustomPrompt="1"/>
          </p:nvPr>
        </p:nvSpPr>
        <p:spPr>
          <a:xfrm>
            <a:off x="4512366" y="3692513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02-2. Contents title</a:t>
            </a:r>
            <a:endParaRPr lang="ko-KR" altLang="en-US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21" hasCustomPrompt="1"/>
          </p:nvPr>
        </p:nvSpPr>
        <p:spPr>
          <a:xfrm>
            <a:off x="4512366" y="3980545"/>
            <a:ext cx="35564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03-3. Contents 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869523" y="1140590"/>
            <a:ext cx="1010093" cy="531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31032"/>
            <a:ext cx="9144000" cy="3912468"/>
          </a:xfrm>
          <a:prstGeom prst="rect">
            <a:avLst/>
          </a:prstGeom>
        </p:spPr>
      </p:pic>
      <p:sp>
        <p:nvSpPr>
          <p:cNvPr id="4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732752" y="1893208"/>
            <a:ext cx="35839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6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732752" y="2861231"/>
            <a:ext cx="615972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6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732752" y="3420364"/>
            <a:ext cx="61597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6" y="868573"/>
            <a:ext cx="2583562" cy="30649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7231428" y="4156898"/>
            <a:ext cx="1206894" cy="63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/>
          <a:srcRect b="1942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55526"/>
            <a:ext cx="9143999" cy="4587974"/>
          </a:xfrm>
          <a:prstGeom prst="rect">
            <a:avLst/>
          </a:prstGeom>
          <a:gradFill>
            <a:gsLst>
              <a:gs pos="58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44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612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4" cstate="print"/>
          <a:srcRect l="6046" t="7907" r="15465"/>
          <a:stretch>
            <a:fillRect/>
          </a:stretch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1520" y="56998"/>
            <a:ext cx="871296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51520" y="525709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7" name="슬라이드 번호 개체 틀 5"/>
          <p:cNvSpPr txBox="1"/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 cstate="print"/>
          <a:srcRect l="6046" t="7907" r="15465"/>
          <a:stretch>
            <a:fillRect/>
          </a:stretch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6" name="슬라이드 번호 개체 틀 5"/>
          <p:cNvSpPr txBox="1"/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0"/>
            <a:ext cx="9144000" cy="1061209"/>
          </a:xfrm>
          <a:prstGeom prst="rect">
            <a:avLst/>
          </a:prstGeom>
        </p:spPr>
      </p:pic>
      <p:sp>
        <p:nvSpPr>
          <p:cNvPr id="2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56998"/>
            <a:ext cx="871296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4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29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25709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4" cstate="print"/>
          <a:srcRect l="6046" t="7907" r="15465"/>
          <a:stretch>
            <a:fillRect/>
          </a:stretch>
        </p:blipFill>
        <p:spPr>
          <a:xfrm>
            <a:off x="8461749" y="4581939"/>
            <a:ext cx="554702" cy="494735"/>
          </a:xfrm>
          <a:prstGeom prst="rect">
            <a:avLst/>
          </a:prstGeom>
        </p:spPr>
      </p:pic>
      <p:sp>
        <p:nvSpPr>
          <p:cNvPr id="31" name="슬라이드 번호 개체 틀 5"/>
          <p:cNvSpPr txBox="1"/>
          <p:nvPr userDrawn="1"/>
        </p:nvSpPr>
        <p:spPr>
          <a:xfrm>
            <a:off x="7135467" y="4660513"/>
            <a:ext cx="1781957" cy="304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rgbClr val="402D1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200" smtClean="0">
                <a:solidFill>
                  <a:srgbClr val="402D1F"/>
                </a:solidFill>
                <a:effectLst/>
              </a:rPr>
            </a:fld>
            <a:endParaRPr lang="ko-KR" altLang="en-US" sz="1200">
              <a:solidFill>
                <a:srgbClr val="402D1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 cstate="print"/>
          <a:srcRect l="8837" t="6822" r="12674"/>
          <a:stretch>
            <a:fillRect/>
          </a:stretch>
        </p:blipFill>
        <p:spPr>
          <a:xfrm>
            <a:off x="1978489" y="506896"/>
            <a:ext cx="4836148" cy="4305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839"/>
            <a:ext cx="3110948" cy="2873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2533320" y="3291581"/>
            <a:ext cx="1591420" cy="982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5940152" y="2874729"/>
            <a:ext cx="1319020" cy="696666"/>
          </a:xfrm>
          <a:prstGeom prst="rect">
            <a:avLst/>
          </a:prstGeom>
        </p:spPr>
      </p:pic>
      <p:sp>
        <p:nvSpPr>
          <p:cNvPr id="2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845415" y="2110085"/>
            <a:ext cx="552294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4800" b="1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48.png"/><Relationship Id="rId2" Type="http://schemas.openxmlformats.org/officeDocument/2006/relationships/image" Target="../media/image23.png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50.jpeg"/><Relationship Id="rId10" Type="http://schemas.openxmlformats.org/officeDocument/2006/relationships/image" Target="../media/image49.jpe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jpeg"/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70.png"/><Relationship Id="rId13" Type="http://schemas.openxmlformats.org/officeDocument/2006/relationships/image" Target="../media/image69.png"/><Relationship Id="rId12" Type="http://schemas.openxmlformats.org/officeDocument/2006/relationships/image" Target="../media/image68.png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78.jpeg"/><Relationship Id="rId7" Type="http://schemas.openxmlformats.org/officeDocument/2006/relationships/image" Target="../media/image77.jpeg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image" Target="../media/image29.jpe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3" Type="http://schemas.openxmlformats.org/officeDocument/2006/relationships/image" Target="../media/image81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93.png"/><Relationship Id="rId12" Type="http://schemas.openxmlformats.org/officeDocument/2006/relationships/image" Target="../media/image92.png"/><Relationship Id="rId11" Type="http://schemas.openxmlformats.org/officeDocument/2006/relationships/image" Target="../media/image91.png"/><Relationship Id="rId10" Type="http://schemas.openxmlformats.org/officeDocument/2006/relationships/image" Target="../media/image90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8.jpeg"/><Relationship Id="rId4" Type="http://schemas.openxmlformats.org/officeDocument/2006/relationships/image" Target="../media/image95.png"/><Relationship Id="rId3" Type="http://schemas.openxmlformats.org/officeDocument/2006/relationships/image" Target="../media/image97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jpeg"/><Relationship Id="rId8" Type="http://schemas.openxmlformats.org/officeDocument/2006/relationships/image" Target="../media/image31.jpe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33.jpe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jpeg"/><Relationship Id="rId8" Type="http://schemas.openxmlformats.org/officeDocument/2006/relationships/image" Target="../media/image35.jpe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jpe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845415" y="1679048"/>
            <a:ext cx="5522948" cy="1107440"/>
          </a:xfrm>
        </p:spPr>
        <p:txBody>
          <a:bodyPr/>
          <a:lstStyle/>
          <a:p>
            <a:r>
              <a:rPr lang="en-US" smtClean="0"/>
              <a:t>Environment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1948180" y="2872740"/>
            <a:ext cx="6601460" cy="245745"/>
          </a:xfrm>
        </p:spPr>
        <p:txBody>
          <a:bodyPr wrap="square"/>
          <a:lstStyle/>
          <a:p>
            <a:pPr algn="r"/>
            <a:r>
              <a:rPr lang="en-US" altLang="zh-CN" sz="1600"/>
              <a:t>---</a:t>
            </a:r>
            <a:r>
              <a:rPr lang="zh-CN" altLang="ko-KR" sz="1600"/>
              <a:t>梁靖欣  叶劲亨  刘俊龙  董妙君  郭翔雍</a:t>
            </a:r>
            <a:endParaRPr lang="zh-CN" altLang="ko-KR" sz="1600"/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4310182" y="1185531"/>
            <a:ext cx="523636" cy="461540"/>
          </a:xfrm>
          <a:custGeom>
            <a:avLst/>
            <a:gdLst>
              <a:gd name="T0" fmla="*/ 294 w 624"/>
              <a:gd name="T1" fmla="*/ 160 h 550"/>
              <a:gd name="T2" fmla="*/ 306 w 624"/>
              <a:gd name="T3" fmla="*/ 142 h 550"/>
              <a:gd name="T4" fmla="*/ 326 w 624"/>
              <a:gd name="T5" fmla="*/ 146 h 550"/>
              <a:gd name="T6" fmla="*/ 330 w 624"/>
              <a:gd name="T7" fmla="*/ 220 h 550"/>
              <a:gd name="T8" fmla="*/ 390 w 624"/>
              <a:gd name="T9" fmla="*/ 178 h 550"/>
              <a:gd name="T10" fmla="*/ 450 w 624"/>
              <a:gd name="T11" fmla="*/ 164 h 550"/>
              <a:gd name="T12" fmla="*/ 452 w 624"/>
              <a:gd name="T13" fmla="*/ 118 h 550"/>
              <a:gd name="T14" fmla="*/ 210 w 624"/>
              <a:gd name="T15" fmla="*/ 80 h 550"/>
              <a:gd name="T16" fmla="*/ 162 w 624"/>
              <a:gd name="T17" fmla="*/ 138 h 550"/>
              <a:gd name="T18" fmla="*/ 192 w 624"/>
              <a:gd name="T19" fmla="*/ 166 h 550"/>
              <a:gd name="T20" fmla="*/ 256 w 624"/>
              <a:gd name="T21" fmla="*/ 190 h 550"/>
              <a:gd name="T22" fmla="*/ 506 w 624"/>
              <a:gd name="T23" fmla="*/ 202 h 550"/>
              <a:gd name="T24" fmla="*/ 454 w 624"/>
              <a:gd name="T25" fmla="*/ 198 h 550"/>
              <a:gd name="T26" fmla="*/ 388 w 624"/>
              <a:gd name="T27" fmla="*/ 220 h 550"/>
              <a:gd name="T28" fmla="*/ 348 w 624"/>
              <a:gd name="T29" fmla="*/ 254 h 550"/>
              <a:gd name="T30" fmla="*/ 318 w 624"/>
              <a:gd name="T31" fmla="*/ 314 h 550"/>
              <a:gd name="T32" fmla="*/ 312 w 624"/>
              <a:gd name="T33" fmla="*/ 330 h 550"/>
              <a:gd name="T34" fmla="*/ 288 w 624"/>
              <a:gd name="T35" fmla="*/ 268 h 550"/>
              <a:gd name="T36" fmla="*/ 254 w 624"/>
              <a:gd name="T37" fmla="*/ 232 h 550"/>
              <a:gd name="T38" fmla="*/ 188 w 624"/>
              <a:gd name="T39" fmla="*/ 202 h 550"/>
              <a:gd name="T40" fmla="*/ 120 w 624"/>
              <a:gd name="T41" fmla="*/ 202 h 550"/>
              <a:gd name="T42" fmla="*/ 0 w 624"/>
              <a:gd name="T43" fmla="*/ 232 h 550"/>
              <a:gd name="T44" fmla="*/ 2 w 624"/>
              <a:gd name="T45" fmla="*/ 372 h 550"/>
              <a:gd name="T46" fmla="*/ 24 w 624"/>
              <a:gd name="T47" fmla="*/ 436 h 550"/>
              <a:gd name="T48" fmla="*/ 62 w 624"/>
              <a:gd name="T49" fmla="*/ 476 h 550"/>
              <a:gd name="T50" fmla="*/ 144 w 624"/>
              <a:gd name="T51" fmla="*/ 510 h 550"/>
              <a:gd name="T52" fmla="*/ 228 w 624"/>
              <a:gd name="T53" fmla="*/ 492 h 550"/>
              <a:gd name="T54" fmla="*/ 208 w 624"/>
              <a:gd name="T55" fmla="*/ 440 h 550"/>
              <a:gd name="T56" fmla="*/ 160 w 624"/>
              <a:gd name="T57" fmla="*/ 380 h 550"/>
              <a:gd name="T58" fmla="*/ 140 w 624"/>
              <a:gd name="T59" fmla="*/ 356 h 550"/>
              <a:gd name="T60" fmla="*/ 148 w 624"/>
              <a:gd name="T61" fmla="*/ 338 h 550"/>
              <a:gd name="T62" fmla="*/ 168 w 624"/>
              <a:gd name="T63" fmla="*/ 340 h 550"/>
              <a:gd name="T64" fmla="*/ 236 w 624"/>
              <a:gd name="T65" fmla="*/ 418 h 550"/>
              <a:gd name="T66" fmla="*/ 270 w 624"/>
              <a:gd name="T67" fmla="*/ 516 h 550"/>
              <a:gd name="T68" fmla="*/ 272 w 624"/>
              <a:gd name="T69" fmla="*/ 534 h 550"/>
              <a:gd name="T70" fmla="*/ 282 w 624"/>
              <a:gd name="T71" fmla="*/ 548 h 550"/>
              <a:gd name="T72" fmla="*/ 290 w 624"/>
              <a:gd name="T73" fmla="*/ 550 h 550"/>
              <a:gd name="T74" fmla="*/ 308 w 624"/>
              <a:gd name="T75" fmla="*/ 530 h 550"/>
              <a:gd name="T76" fmla="*/ 294 w 624"/>
              <a:gd name="T77" fmla="*/ 462 h 550"/>
              <a:gd name="T78" fmla="*/ 304 w 624"/>
              <a:gd name="T79" fmla="*/ 404 h 550"/>
              <a:gd name="T80" fmla="*/ 316 w 624"/>
              <a:gd name="T81" fmla="*/ 384 h 550"/>
              <a:gd name="T82" fmla="*/ 338 w 624"/>
              <a:gd name="T83" fmla="*/ 440 h 550"/>
              <a:gd name="T84" fmla="*/ 318 w 624"/>
              <a:gd name="T85" fmla="*/ 530 h 550"/>
              <a:gd name="T86" fmla="*/ 328 w 624"/>
              <a:gd name="T87" fmla="*/ 548 h 550"/>
              <a:gd name="T88" fmla="*/ 336 w 624"/>
              <a:gd name="T89" fmla="*/ 550 h 550"/>
              <a:gd name="T90" fmla="*/ 354 w 624"/>
              <a:gd name="T91" fmla="*/ 534 h 550"/>
              <a:gd name="T92" fmla="*/ 356 w 624"/>
              <a:gd name="T93" fmla="*/ 516 h 550"/>
              <a:gd name="T94" fmla="*/ 378 w 624"/>
              <a:gd name="T95" fmla="*/ 442 h 550"/>
              <a:gd name="T96" fmla="*/ 438 w 624"/>
              <a:gd name="T97" fmla="*/ 358 h 550"/>
              <a:gd name="T98" fmla="*/ 470 w 624"/>
              <a:gd name="T99" fmla="*/ 336 h 550"/>
              <a:gd name="T100" fmla="*/ 486 w 624"/>
              <a:gd name="T101" fmla="*/ 350 h 550"/>
              <a:gd name="T102" fmla="*/ 480 w 624"/>
              <a:gd name="T103" fmla="*/ 368 h 550"/>
              <a:gd name="T104" fmla="*/ 428 w 624"/>
              <a:gd name="T105" fmla="*/ 424 h 550"/>
              <a:gd name="T106" fmla="*/ 398 w 624"/>
              <a:gd name="T107" fmla="*/ 492 h 550"/>
              <a:gd name="T108" fmla="*/ 460 w 624"/>
              <a:gd name="T109" fmla="*/ 510 h 550"/>
              <a:gd name="T110" fmla="*/ 546 w 624"/>
              <a:gd name="T111" fmla="*/ 490 h 550"/>
              <a:gd name="T112" fmla="*/ 590 w 624"/>
              <a:gd name="T113" fmla="*/ 452 h 550"/>
              <a:gd name="T114" fmla="*/ 620 w 624"/>
              <a:gd name="T115" fmla="*/ 388 h 550"/>
              <a:gd name="T116" fmla="*/ 624 w 624"/>
              <a:gd name="T117" fmla="*/ 354 h 550"/>
              <a:gd name="T118" fmla="*/ 506 w 624"/>
              <a:gd name="T119" fmla="*/ 20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4" h="550">
                <a:moveTo>
                  <a:pt x="276" y="202"/>
                </a:moveTo>
                <a:lnTo>
                  <a:pt x="276" y="202"/>
                </a:lnTo>
                <a:lnTo>
                  <a:pt x="294" y="220"/>
                </a:lnTo>
                <a:lnTo>
                  <a:pt x="294" y="160"/>
                </a:lnTo>
                <a:lnTo>
                  <a:pt x="294" y="160"/>
                </a:lnTo>
                <a:lnTo>
                  <a:pt x="296" y="152"/>
                </a:lnTo>
                <a:lnTo>
                  <a:pt x="300" y="146"/>
                </a:lnTo>
                <a:lnTo>
                  <a:pt x="306" y="142"/>
                </a:lnTo>
                <a:lnTo>
                  <a:pt x="312" y="142"/>
                </a:lnTo>
                <a:lnTo>
                  <a:pt x="312" y="142"/>
                </a:lnTo>
                <a:lnTo>
                  <a:pt x="320" y="142"/>
                </a:lnTo>
                <a:lnTo>
                  <a:pt x="326" y="146"/>
                </a:lnTo>
                <a:lnTo>
                  <a:pt x="330" y="152"/>
                </a:lnTo>
                <a:lnTo>
                  <a:pt x="330" y="160"/>
                </a:lnTo>
                <a:lnTo>
                  <a:pt x="330" y="220"/>
                </a:lnTo>
                <a:lnTo>
                  <a:pt x="330" y="220"/>
                </a:lnTo>
                <a:lnTo>
                  <a:pt x="350" y="202"/>
                </a:lnTo>
                <a:lnTo>
                  <a:pt x="350" y="202"/>
                </a:lnTo>
                <a:lnTo>
                  <a:pt x="370" y="190"/>
                </a:lnTo>
                <a:lnTo>
                  <a:pt x="390" y="178"/>
                </a:lnTo>
                <a:lnTo>
                  <a:pt x="410" y="170"/>
                </a:lnTo>
                <a:lnTo>
                  <a:pt x="432" y="166"/>
                </a:lnTo>
                <a:lnTo>
                  <a:pt x="432" y="166"/>
                </a:lnTo>
                <a:lnTo>
                  <a:pt x="450" y="164"/>
                </a:lnTo>
                <a:lnTo>
                  <a:pt x="474" y="164"/>
                </a:lnTo>
                <a:lnTo>
                  <a:pt x="474" y="164"/>
                </a:lnTo>
                <a:lnTo>
                  <a:pt x="464" y="140"/>
                </a:lnTo>
                <a:lnTo>
                  <a:pt x="452" y="118"/>
                </a:lnTo>
                <a:lnTo>
                  <a:pt x="436" y="98"/>
                </a:lnTo>
                <a:lnTo>
                  <a:pt x="416" y="80"/>
                </a:lnTo>
                <a:lnTo>
                  <a:pt x="314" y="0"/>
                </a:lnTo>
                <a:lnTo>
                  <a:pt x="210" y="80"/>
                </a:lnTo>
                <a:lnTo>
                  <a:pt x="210" y="80"/>
                </a:lnTo>
                <a:lnTo>
                  <a:pt x="192" y="98"/>
                </a:lnTo>
                <a:lnTo>
                  <a:pt x="176" y="118"/>
                </a:lnTo>
                <a:lnTo>
                  <a:pt x="162" y="138"/>
                </a:lnTo>
                <a:lnTo>
                  <a:pt x="152" y="162"/>
                </a:lnTo>
                <a:lnTo>
                  <a:pt x="152" y="162"/>
                </a:lnTo>
                <a:lnTo>
                  <a:pt x="172" y="164"/>
                </a:lnTo>
                <a:lnTo>
                  <a:pt x="192" y="166"/>
                </a:lnTo>
                <a:lnTo>
                  <a:pt x="192" y="166"/>
                </a:lnTo>
                <a:lnTo>
                  <a:pt x="214" y="170"/>
                </a:lnTo>
                <a:lnTo>
                  <a:pt x="236" y="178"/>
                </a:lnTo>
                <a:lnTo>
                  <a:pt x="256" y="190"/>
                </a:lnTo>
                <a:lnTo>
                  <a:pt x="276" y="202"/>
                </a:lnTo>
                <a:lnTo>
                  <a:pt x="276" y="202"/>
                </a:lnTo>
                <a:close/>
                <a:moveTo>
                  <a:pt x="506" y="202"/>
                </a:moveTo>
                <a:lnTo>
                  <a:pt x="506" y="202"/>
                </a:lnTo>
                <a:lnTo>
                  <a:pt x="506" y="202"/>
                </a:lnTo>
                <a:lnTo>
                  <a:pt x="488" y="200"/>
                </a:lnTo>
                <a:lnTo>
                  <a:pt x="472" y="198"/>
                </a:lnTo>
                <a:lnTo>
                  <a:pt x="454" y="198"/>
                </a:lnTo>
                <a:lnTo>
                  <a:pt x="436" y="202"/>
                </a:lnTo>
                <a:lnTo>
                  <a:pt x="420" y="206"/>
                </a:lnTo>
                <a:lnTo>
                  <a:pt x="404" y="212"/>
                </a:lnTo>
                <a:lnTo>
                  <a:pt x="388" y="220"/>
                </a:lnTo>
                <a:lnTo>
                  <a:pt x="372" y="232"/>
                </a:lnTo>
                <a:lnTo>
                  <a:pt x="372" y="232"/>
                </a:lnTo>
                <a:lnTo>
                  <a:pt x="360" y="242"/>
                </a:lnTo>
                <a:lnTo>
                  <a:pt x="348" y="254"/>
                </a:lnTo>
                <a:lnTo>
                  <a:pt x="338" y="268"/>
                </a:lnTo>
                <a:lnTo>
                  <a:pt x="330" y="282"/>
                </a:lnTo>
                <a:lnTo>
                  <a:pt x="322" y="298"/>
                </a:lnTo>
                <a:lnTo>
                  <a:pt x="318" y="314"/>
                </a:lnTo>
                <a:lnTo>
                  <a:pt x="314" y="330"/>
                </a:lnTo>
                <a:lnTo>
                  <a:pt x="312" y="346"/>
                </a:lnTo>
                <a:lnTo>
                  <a:pt x="312" y="346"/>
                </a:lnTo>
                <a:lnTo>
                  <a:pt x="312" y="330"/>
                </a:lnTo>
                <a:lnTo>
                  <a:pt x="308" y="314"/>
                </a:lnTo>
                <a:lnTo>
                  <a:pt x="302" y="298"/>
                </a:lnTo>
                <a:lnTo>
                  <a:pt x="296" y="282"/>
                </a:lnTo>
                <a:lnTo>
                  <a:pt x="288" y="268"/>
                </a:lnTo>
                <a:lnTo>
                  <a:pt x="278" y="254"/>
                </a:lnTo>
                <a:lnTo>
                  <a:pt x="266" y="242"/>
                </a:lnTo>
                <a:lnTo>
                  <a:pt x="254" y="232"/>
                </a:lnTo>
                <a:lnTo>
                  <a:pt x="254" y="232"/>
                </a:lnTo>
                <a:lnTo>
                  <a:pt x="238" y="220"/>
                </a:lnTo>
                <a:lnTo>
                  <a:pt x="222" y="212"/>
                </a:lnTo>
                <a:lnTo>
                  <a:pt x="206" y="206"/>
                </a:lnTo>
                <a:lnTo>
                  <a:pt x="188" y="202"/>
                </a:lnTo>
                <a:lnTo>
                  <a:pt x="172" y="198"/>
                </a:lnTo>
                <a:lnTo>
                  <a:pt x="154" y="198"/>
                </a:lnTo>
                <a:lnTo>
                  <a:pt x="136" y="200"/>
                </a:lnTo>
                <a:lnTo>
                  <a:pt x="120" y="202"/>
                </a:lnTo>
                <a:lnTo>
                  <a:pt x="120" y="202"/>
                </a:lnTo>
                <a:lnTo>
                  <a:pt x="120" y="202"/>
                </a:lnTo>
                <a:lnTo>
                  <a:pt x="0" y="232"/>
                </a:lnTo>
                <a:lnTo>
                  <a:pt x="0" y="232"/>
                </a:lnTo>
                <a:lnTo>
                  <a:pt x="2" y="354"/>
                </a:lnTo>
                <a:lnTo>
                  <a:pt x="2" y="354"/>
                </a:lnTo>
                <a:lnTo>
                  <a:pt x="2" y="354"/>
                </a:lnTo>
                <a:lnTo>
                  <a:pt x="2" y="372"/>
                </a:lnTo>
                <a:lnTo>
                  <a:pt x="6" y="388"/>
                </a:lnTo>
                <a:lnTo>
                  <a:pt x="10" y="406"/>
                </a:lnTo>
                <a:lnTo>
                  <a:pt x="16" y="422"/>
                </a:lnTo>
                <a:lnTo>
                  <a:pt x="24" y="436"/>
                </a:lnTo>
                <a:lnTo>
                  <a:pt x="36" y="452"/>
                </a:lnTo>
                <a:lnTo>
                  <a:pt x="48" y="464"/>
                </a:lnTo>
                <a:lnTo>
                  <a:pt x="62" y="476"/>
                </a:lnTo>
                <a:lnTo>
                  <a:pt x="62" y="476"/>
                </a:lnTo>
                <a:lnTo>
                  <a:pt x="80" y="490"/>
                </a:lnTo>
                <a:lnTo>
                  <a:pt x="100" y="500"/>
                </a:lnTo>
                <a:lnTo>
                  <a:pt x="122" y="506"/>
                </a:lnTo>
                <a:lnTo>
                  <a:pt x="144" y="510"/>
                </a:lnTo>
                <a:lnTo>
                  <a:pt x="166" y="510"/>
                </a:lnTo>
                <a:lnTo>
                  <a:pt x="186" y="506"/>
                </a:lnTo>
                <a:lnTo>
                  <a:pt x="208" y="502"/>
                </a:lnTo>
                <a:lnTo>
                  <a:pt x="228" y="492"/>
                </a:lnTo>
                <a:lnTo>
                  <a:pt x="228" y="492"/>
                </a:lnTo>
                <a:lnTo>
                  <a:pt x="222" y="474"/>
                </a:lnTo>
                <a:lnTo>
                  <a:pt x="216" y="456"/>
                </a:lnTo>
                <a:lnTo>
                  <a:pt x="208" y="440"/>
                </a:lnTo>
                <a:lnTo>
                  <a:pt x="198" y="424"/>
                </a:lnTo>
                <a:lnTo>
                  <a:pt x="186" y="408"/>
                </a:lnTo>
                <a:lnTo>
                  <a:pt x="174" y="394"/>
                </a:lnTo>
                <a:lnTo>
                  <a:pt x="160" y="380"/>
                </a:lnTo>
                <a:lnTo>
                  <a:pt x="146" y="368"/>
                </a:lnTo>
                <a:lnTo>
                  <a:pt x="146" y="368"/>
                </a:lnTo>
                <a:lnTo>
                  <a:pt x="142" y="362"/>
                </a:lnTo>
                <a:lnTo>
                  <a:pt x="140" y="356"/>
                </a:lnTo>
                <a:lnTo>
                  <a:pt x="140" y="350"/>
                </a:lnTo>
                <a:lnTo>
                  <a:pt x="142" y="342"/>
                </a:lnTo>
                <a:lnTo>
                  <a:pt x="142" y="342"/>
                </a:lnTo>
                <a:lnTo>
                  <a:pt x="148" y="338"/>
                </a:lnTo>
                <a:lnTo>
                  <a:pt x="154" y="336"/>
                </a:lnTo>
                <a:lnTo>
                  <a:pt x="162" y="336"/>
                </a:lnTo>
                <a:lnTo>
                  <a:pt x="168" y="340"/>
                </a:lnTo>
                <a:lnTo>
                  <a:pt x="168" y="340"/>
                </a:lnTo>
                <a:lnTo>
                  <a:pt x="188" y="358"/>
                </a:lnTo>
                <a:lnTo>
                  <a:pt x="206" y="376"/>
                </a:lnTo>
                <a:lnTo>
                  <a:pt x="222" y="396"/>
                </a:lnTo>
                <a:lnTo>
                  <a:pt x="236" y="418"/>
                </a:lnTo>
                <a:lnTo>
                  <a:pt x="248" y="442"/>
                </a:lnTo>
                <a:lnTo>
                  <a:pt x="258" y="466"/>
                </a:lnTo>
                <a:lnTo>
                  <a:pt x="264" y="490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2" y="534"/>
                </a:lnTo>
                <a:lnTo>
                  <a:pt x="272" y="534"/>
                </a:lnTo>
                <a:lnTo>
                  <a:pt x="274" y="540"/>
                </a:lnTo>
                <a:lnTo>
                  <a:pt x="278" y="546"/>
                </a:lnTo>
                <a:lnTo>
                  <a:pt x="282" y="548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8" y="548"/>
                </a:lnTo>
                <a:lnTo>
                  <a:pt x="302" y="544"/>
                </a:lnTo>
                <a:lnTo>
                  <a:pt x="306" y="538"/>
                </a:lnTo>
                <a:lnTo>
                  <a:pt x="308" y="530"/>
                </a:lnTo>
                <a:lnTo>
                  <a:pt x="308" y="530"/>
                </a:lnTo>
                <a:lnTo>
                  <a:pt x="304" y="508"/>
                </a:lnTo>
                <a:lnTo>
                  <a:pt x="300" y="484"/>
                </a:lnTo>
                <a:lnTo>
                  <a:pt x="294" y="462"/>
                </a:lnTo>
                <a:lnTo>
                  <a:pt x="286" y="440"/>
                </a:lnTo>
                <a:lnTo>
                  <a:pt x="286" y="440"/>
                </a:lnTo>
                <a:lnTo>
                  <a:pt x="298" y="422"/>
                </a:lnTo>
                <a:lnTo>
                  <a:pt x="304" y="404"/>
                </a:lnTo>
                <a:lnTo>
                  <a:pt x="310" y="384"/>
                </a:lnTo>
                <a:lnTo>
                  <a:pt x="312" y="366"/>
                </a:lnTo>
                <a:lnTo>
                  <a:pt x="312" y="366"/>
                </a:lnTo>
                <a:lnTo>
                  <a:pt x="316" y="384"/>
                </a:lnTo>
                <a:lnTo>
                  <a:pt x="320" y="404"/>
                </a:lnTo>
                <a:lnTo>
                  <a:pt x="328" y="422"/>
                </a:lnTo>
                <a:lnTo>
                  <a:pt x="338" y="440"/>
                </a:lnTo>
                <a:lnTo>
                  <a:pt x="338" y="440"/>
                </a:lnTo>
                <a:lnTo>
                  <a:pt x="332" y="462"/>
                </a:lnTo>
                <a:lnTo>
                  <a:pt x="326" y="484"/>
                </a:lnTo>
                <a:lnTo>
                  <a:pt x="320" y="508"/>
                </a:lnTo>
                <a:lnTo>
                  <a:pt x="318" y="530"/>
                </a:lnTo>
                <a:lnTo>
                  <a:pt x="318" y="530"/>
                </a:lnTo>
                <a:lnTo>
                  <a:pt x="320" y="538"/>
                </a:lnTo>
                <a:lnTo>
                  <a:pt x="322" y="544"/>
                </a:lnTo>
                <a:lnTo>
                  <a:pt x="328" y="548"/>
                </a:lnTo>
                <a:lnTo>
                  <a:pt x="334" y="550"/>
                </a:lnTo>
                <a:lnTo>
                  <a:pt x="334" y="550"/>
                </a:lnTo>
                <a:lnTo>
                  <a:pt x="336" y="550"/>
                </a:lnTo>
                <a:lnTo>
                  <a:pt x="336" y="550"/>
                </a:lnTo>
                <a:lnTo>
                  <a:pt x="342" y="548"/>
                </a:lnTo>
                <a:lnTo>
                  <a:pt x="348" y="546"/>
                </a:lnTo>
                <a:lnTo>
                  <a:pt x="352" y="540"/>
                </a:lnTo>
                <a:lnTo>
                  <a:pt x="354" y="534"/>
                </a:lnTo>
                <a:lnTo>
                  <a:pt x="354" y="534"/>
                </a:lnTo>
                <a:lnTo>
                  <a:pt x="356" y="518"/>
                </a:lnTo>
                <a:lnTo>
                  <a:pt x="356" y="518"/>
                </a:lnTo>
                <a:lnTo>
                  <a:pt x="356" y="516"/>
                </a:lnTo>
                <a:lnTo>
                  <a:pt x="356" y="516"/>
                </a:lnTo>
                <a:lnTo>
                  <a:pt x="360" y="490"/>
                </a:lnTo>
                <a:lnTo>
                  <a:pt x="368" y="466"/>
                </a:lnTo>
                <a:lnTo>
                  <a:pt x="378" y="442"/>
                </a:lnTo>
                <a:lnTo>
                  <a:pt x="390" y="418"/>
                </a:lnTo>
                <a:lnTo>
                  <a:pt x="404" y="396"/>
                </a:lnTo>
                <a:lnTo>
                  <a:pt x="420" y="376"/>
                </a:lnTo>
                <a:lnTo>
                  <a:pt x="438" y="358"/>
                </a:lnTo>
                <a:lnTo>
                  <a:pt x="458" y="340"/>
                </a:lnTo>
                <a:lnTo>
                  <a:pt x="458" y="340"/>
                </a:lnTo>
                <a:lnTo>
                  <a:pt x="464" y="336"/>
                </a:lnTo>
                <a:lnTo>
                  <a:pt x="470" y="336"/>
                </a:lnTo>
                <a:lnTo>
                  <a:pt x="478" y="338"/>
                </a:lnTo>
                <a:lnTo>
                  <a:pt x="482" y="342"/>
                </a:lnTo>
                <a:lnTo>
                  <a:pt x="482" y="342"/>
                </a:lnTo>
                <a:lnTo>
                  <a:pt x="486" y="350"/>
                </a:lnTo>
                <a:lnTo>
                  <a:pt x="486" y="356"/>
                </a:lnTo>
                <a:lnTo>
                  <a:pt x="484" y="362"/>
                </a:lnTo>
                <a:lnTo>
                  <a:pt x="480" y="368"/>
                </a:lnTo>
                <a:lnTo>
                  <a:pt x="480" y="368"/>
                </a:lnTo>
                <a:lnTo>
                  <a:pt x="464" y="380"/>
                </a:lnTo>
                <a:lnTo>
                  <a:pt x="452" y="394"/>
                </a:lnTo>
                <a:lnTo>
                  <a:pt x="438" y="408"/>
                </a:lnTo>
                <a:lnTo>
                  <a:pt x="428" y="424"/>
                </a:lnTo>
                <a:lnTo>
                  <a:pt x="418" y="440"/>
                </a:lnTo>
                <a:lnTo>
                  <a:pt x="410" y="456"/>
                </a:lnTo>
                <a:lnTo>
                  <a:pt x="402" y="474"/>
                </a:lnTo>
                <a:lnTo>
                  <a:pt x="398" y="492"/>
                </a:lnTo>
                <a:lnTo>
                  <a:pt x="398" y="492"/>
                </a:lnTo>
                <a:lnTo>
                  <a:pt x="418" y="502"/>
                </a:lnTo>
                <a:lnTo>
                  <a:pt x="438" y="506"/>
                </a:lnTo>
                <a:lnTo>
                  <a:pt x="460" y="510"/>
                </a:lnTo>
                <a:lnTo>
                  <a:pt x="482" y="510"/>
                </a:lnTo>
                <a:lnTo>
                  <a:pt x="504" y="506"/>
                </a:lnTo>
                <a:lnTo>
                  <a:pt x="524" y="500"/>
                </a:lnTo>
                <a:lnTo>
                  <a:pt x="546" y="490"/>
                </a:lnTo>
                <a:lnTo>
                  <a:pt x="564" y="476"/>
                </a:lnTo>
                <a:lnTo>
                  <a:pt x="564" y="476"/>
                </a:lnTo>
                <a:lnTo>
                  <a:pt x="578" y="464"/>
                </a:lnTo>
                <a:lnTo>
                  <a:pt x="590" y="452"/>
                </a:lnTo>
                <a:lnTo>
                  <a:pt x="600" y="436"/>
                </a:lnTo>
                <a:lnTo>
                  <a:pt x="610" y="422"/>
                </a:lnTo>
                <a:lnTo>
                  <a:pt x="616" y="406"/>
                </a:lnTo>
                <a:lnTo>
                  <a:pt x="620" y="388"/>
                </a:lnTo>
                <a:lnTo>
                  <a:pt x="624" y="372"/>
                </a:lnTo>
                <a:lnTo>
                  <a:pt x="624" y="354"/>
                </a:lnTo>
                <a:lnTo>
                  <a:pt x="624" y="354"/>
                </a:lnTo>
                <a:lnTo>
                  <a:pt x="624" y="354"/>
                </a:lnTo>
                <a:lnTo>
                  <a:pt x="624" y="232"/>
                </a:lnTo>
                <a:lnTo>
                  <a:pt x="624" y="232"/>
                </a:lnTo>
                <a:lnTo>
                  <a:pt x="506" y="202"/>
                </a:lnTo>
                <a:lnTo>
                  <a:pt x="506" y="20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Tree Planting Day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594795" y="490784"/>
            <a:ext cx="8712968" cy="307340"/>
          </a:xfrm>
        </p:spPr>
        <p:txBody>
          <a:bodyPr/>
          <a:lstStyle/>
          <a:p>
            <a:r>
              <a:rPr lang="en-US" smtClean="0"/>
              <a:t>in China</a:t>
            </a:r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232014" y="3769634"/>
            <a:ext cx="6818011" cy="1004177"/>
            <a:chOff x="840850" y="5176299"/>
            <a:chExt cx="7571630" cy="1115172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40850" y="5176299"/>
              <a:ext cx="7571630" cy="1115172"/>
            </a:xfrm>
            <a:prstGeom prst="roundRect">
              <a:avLst>
                <a:gd name="adj" fmla="val 9860"/>
              </a:avLst>
            </a:prstGeom>
            <a:gradFill>
              <a:gsLst>
                <a:gs pos="53000">
                  <a:srgbClr val="4A3424">
                    <a:lumMod val="95000"/>
                    <a:lumOff val="5000"/>
                  </a:srgbClr>
                </a:gs>
                <a:gs pos="0">
                  <a:srgbClr val="79563B"/>
                </a:gs>
                <a:gs pos="100000">
                  <a:srgbClr val="402D1F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97156" y="5236294"/>
              <a:ext cx="7459016" cy="995182"/>
              <a:chOff x="755576" y="5227987"/>
              <a:chExt cx="7747451" cy="1033667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55576" y="5227987"/>
                <a:ext cx="7747451" cy="1033666"/>
              </a:xfrm>
              <a:prstGeom prst="roundRect">
                <a:avLst>
                  <a:gd name="adj" fmla="val 6869"/>
                </a:avLst>
              </a:prstGeom>
              <a:blipFill>
                <a:blip r:embed="rId3" cstate="print"/>
                <a:srcRect/>
                <a:stretch>
                  <a:fillRect l="-13514" t="-283858" r="-4512" b="-279604"/>
                </a:stretch>
              </a:blipFill>
              <a:ln w="1270">
                <a:gradFill flip="none" rotWithShape="1">
                  <a:gsLst>
                    <a:gs pos="0">
                      <a:schemeClr val="bg1"/>
                    </a:gs>
                    <a:gs pos="100000">
                      <a:srgbClr val="402D1F">
                        <a:lumMod val="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755576" y="5227988"/>
                <a:ext cx="7747451" cy="1033666"/>
              </a:xfrm>
              <a:prstGeom prst="roundRect">
                <a:avLst>
                  <a:gd name="adj" fmla="val 6869"/>
                </a:avLst>
              </a:prstGeom>
              <a:gradFill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1" name="타원 10"/>
            <p:cNvSpPr/>
            <p:nvPr/>
          </p:nvSpPr>
          <p:spPr>
            <a:xfrm>
              <a:off x="971600" y="5687443"/>
              <a:ext cx="92886" cy="92884"/>
            </a:xfrm>
            <a:prstGeom prst="ellipse">
              <a:avLst/>
            </a:prstGeom>
            <a:solidFill>
              <a:srgbClr val="402D1F"/>
            </a:solidFill>
            <a:ln w="1270">
              <a:gradFill>
                <a:gsLst>
                  <a:gs pos="0">
                    <a:schemeClr val="bg1"/>
                  </a:gs>
                  <a:gs pos="100000">
                    <a:srgbClr val="402D1F"/>
                  </a:gs>
                </a:gsLst>
                <a:lin ang="5400000" scaled="0"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8171540" y="5687443"/>
              <a:ext cx="92886" cy="92884"/>
            </a:xfrm>
            <a:prstGeom prst="ellipse">
              <a:avLst/>
            </a:prstGeom>
            <a:solidFill>
              <a:srgbClr val="402D1F"/>
            </a:solidFill>
            <a:ln w="1270">
              <a:gradFill>
                <a:gsLst>
                  <a:gs pos="0">
                    <a:schemeClr val="bg1"/>
                  </a:gs>
                  <a:gs pos="100000">
                    <a:srgbClr val="402D1F"/>
                  </a:gs>
                </a:gsLst>
                <a:lin ang="5400000" scaled="0"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6" name="Freeform 10"/>
          <p:cNvSpPr>
            <a:spLocks noEditPoints="1"/>
          </p:cNvSpPr>
          <p:nvPr/>
        </p:nvSpPr>
        <p:spPr bwMode="auto">
          <a:xfrm>
            <a:off x="1865815" y="4035543"/>
            <a:ext cx="492052" cy="492052"/>
          </a:xfrm>
          <a:custGeom>
            <a:avLst/>
            <a:gdLst>
              <a:gd name="T0" fmla="*/ 442 w 624"/>
              <a:gd name="T1" fmla="*/ 292 h 624"/>
              <a:gd name="T2" fmla="*/ 362 w 624"/>
              <a:gd name="T3" fmla="*/ 236 h 624"/>
              <a:gd name="T4" fmla="*/ 346 w 624"/>
              <a:gd name="T5" fmla="*/ 206 h 624"/>
              <a:gd name="T6" fmla="*/ 312 w 624"/>
              <a:gd name="T7" fmla="*/ 202 h 624"/>
              <a:gd name="T8" fmla="*/ 290 w 624"/>
              <a:gd name="T9" fmla="*/ 236 h 624"/>
              <a:gd name="T10" fmla="*/ 234 w 624"/>
              <a:gd name="T11" fmla="*/ 336 h 624"/>
              <a:gd name="T12" fmla="*/ 160 w 624"/>
              <a:gd name="T13" fmla="*/ 326 h 624"/>
              <a:gd name="T14" fmla="*/ 152 w 624"/>
              <a:gd name="T15" fmla="*/ 364 h 624"/>
              <a:gd name="T16" fmla="*/ 226 w 624"/>
              <a:gd name="T17" fmla="*/ 384 h 624"/>
              <a:gd name="T18" fmla="*/ 290 w 624"/>
              <a:gd name="T19" fmla="*/ 588 h 624"/>
              <a:gd name="T20" fmla="*/ 306 w 624"/>
              <a:gd name="T21" fmla="*/ 618 h 624"/>
              <a:gd name="T22" fmla="*/ 340 w 624"/>
              <a:gd name="T23" fmla="*/ 622 h 624"/>
              <a:gd name="T24" fmla="*/ 362 w 624"/>
              <a:gd name="T25" fmla="*/ 588 h 624"/>
              <a:gd name="T26" fmla="*/ 394 w 624"/>
              <a:gd name="T27" fmla="*/ 352 h 624"/>
              <a:gd name="T28" fmla="*/ 450 w 624"/>
              <a:gd name="T29" fmla="*/ 338 h 624"/>
              <a:gd name="T30" fmla="*/ 538 w 624"/>
              <a:gd name="T31" fmla="*/ 244 h 624"/>
              <a:gd name="T32" fmla="*/ 524 w 624"/>
              <a:gd name="T33" fmla="*/ 130 h 624"/>
              <a:gd name="T34" fmla="*/ 446 w 624"/>
              <a:gd name="T35" fmla="*/ 36 h 624"/>
              <a:gd name="T36" fmla="*/ 326 w 624"/>
              <a:gd name="T37" fmla="*/ 0 h 624"/>
              <a:gd name="T38" fmla="*/ 226 w 624"/>
              <a:gd name="T39" fmla="*/ 24 h 624"/>
              <a:gd name="T40" fmla="*/ 140 w 624"/>
              <a:gd name="T41" fmla="*/ 108 h 624"/>
              <a:gd name="T42" fmla="*/ 112 w 624"/>
              <a:gd name="T43" fmla="*/ 206 h 624"/>
              <a:gd name="T44" fmla="*/ 8 w 624"/>
              <a:gd name="T45" fmla="*/ 316 h 624"/>
              <a:gd name="T46" fmla="*/ 8 w 624"/>
              <a:gd name="T47" fmla="*/ 420 h 624"/>
              <a:gd name="T48" fmla="*/ 64 w 624"/>
              <a:gd name="T49" fmla="*/ 500 h 624"/>
              <a:gd name="T50" fmla="*/ 156 w 624"/>
              <a:gd name="T51" fmla="*/ 540 h 624"/>
              <a:gd name="T52" fmla="*/ 240 w 624"/>
              <a:gd name="T53" fmla="*/ 526 h 624"/>
              <a:gd name="T54" fmla="*/ 252 w 624"/>
              <a:gd name="T55" fmla="*/ 496 h 624"/>
              <a:gd name="T56" fmla="*/ 210 w 624"/>
              <a:gd name="T57" fmla="*/ 486 h 624"/>
              <a:gd name="T58" fmla="*/ 148 w 624"/>
              <a:gd name="T59" fmla="*/ 490 h 624"/>
              <a:gd name="T60" fmla="*/ 58 w 624"/>
              <a:gd name="T61" fmla="*/ 416 h 624"/>
              <a:gd name="T62" fmla="*/ 50 w 624"/>
              <a:gd name="T63" fmla="*/ 346 h 624"/>
              <a:gd name="T64" fmla="*/ 122 w 624"/>
              <a:gd name="T65" fmla="*/ 254 h 624"/>
              <a:gd name="T66" fmla="*/ 144 w 624"/>
              <a:gd name="T67" fmla="*/ 248 h 624"/>
              <a:gd name="T68" fmla="*/ 162 w 624"/>
              <a:gd name="T69" fmla="*/ 222 h 624"/>
              <a:gd name="T70" fmla="*/ 168 w 624"/>
              <a:gd name="T71" fmla="*/ 164 h 624"/>
              <a:gd name="T72" fmla="*/ 222 w 624"/>
              <a:gd name="T73" fmla="*/ 86 h 624"/>
              <a:gd name="T74" fmla="*/ 310 w 624"/>
              <a:gd name="T75" fmla="*/ 48 h 624"/>
              <a:gd name="T76" fmla="*/ 392 w 624"/>
              <a:gd name="T77" fmla="*/ 62 h 624"/>
              <a:gd name="T78" fmla="*/ 464 w 624"/>
              <a:gd name="T79" fmla="*/ 122 h 624"/>
              <a:gd name="T80" fmla="*/ 492 w 624"/>
              <a:gd name="T81" fmla="*/ 214 h 624"/>
              <a:gd name="T82" fmla="*/ 490 w 624"/>
              <a:gd name="T83" fmla="*/ 270 h 624"/>
              <a:gd name="T84" fmla="*/ 504 w 624"/>
              <a:gd name="T85" fmla="*/ 282 h 624"/>
              <a:gd name="T86" fmla="*/ 566 w 624"/>
              <a:gd name="T87" fmla="*/ 336 h 624"/>
              <a:gd name="T88" fmla="*/ 568 w 624"/>
              <a:gd name="T89" fmla="*/ 426 h 624"/>
              <a:gd name="T90" fmla="*/ 468 w 624"/>
              <a:gd name="T91" fmla="*/ 492 h 624"/>
              <a:gd name="T92" fmla="*/ 410 w 624"/>
              <a:gd name="T93" fmla="*/ 484 h 624"/>
              <a:gd name="T94" fmla="*/ 402 w 624"/>
              <a:gd name="T95" fmla="*/ 524 h 624"/>
              <a:gd name="T96" fmla="*/ 468 w 624"/>
              <a:gd name="T97" fmla="*/ 540 h 624"/>
              <a:gd name="T98" fmla="*/ 544 w 624"/>
              <a:gd name="T99" fmla="*/ 522 h 624"/>
              <a:gd name="T100" fmla="*/ 606 w 624"/>
              <a:gd name="T101" fmla="*/ 458 h 624"/>
              <a:gd name="T102" fmla="*/ 624 w 624"/>
              <a:gd name="T103" fmla="*/ 384 h 624"/>
              <a:gd name="T104" fmla="*/ 574 w 624"/>
              <a:gd name="T105" fmla="*/ 2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4" h="624">
                <a:moveTo>
                  <a:pt x="466" y="316"/>
                </a:moveTo>
                <a:lnTo>
                  <a:pt x="466" y="316"/>
                </a:lnTo>
                <a:lnTo>
                  <a:pt x="464" y="306"/>
                </a:lnTo>
                <a:lnTo>
                  <a:pt x="458" y="298"/>
                </a:lnTo>
                <a:lnTo>
                  <a:pt x="450" y="294"/>
                </a:lnTo>
                <a:lnTo>
                  <a:pt x="442" y="292"/>
                </a:lnTo>
                <a:lnTo>
                  <a:pt x="442" y="292"/>
                </a:lnTo>
                <a:lnTo>
                  <a:pt x="420" y="294"/>
                </a:lnTo>
                <a:lnTo>
                  <a:pt x="398" y="298"/>
                </a:lnTo>
                <a:lnTo>
                  <a:pt x="380" y="306"/>
                </a:lnTo>
                <a:lnTo>
                  <a:pt x="362" y="316"/>
                </a:lnTo>
                <a:lnTo>
                  <a:pt x="362" y="236"/>
                </a:lnTo>
                <a:lnTo>
                  <a:pt x="362" y="236"/>
                </a:lnTo>
                <a:lnTo>
                  <a:pt x="360" y="228"/>
                </a:lnTo>
                <a:lnTo>
                  <a:pt x="358" y="222"/>
                </a:lnTo>
                <a:lnTo>
                  <a:pt x="356" y="216"/>
                </a:lnTo>
                <a:lnTo>
                  <a:pt x="350" y="210"/>
                </a:lnTo>
                <a:lnTo>
                  <a:pt x="346" y="206"/>
                </a:lnTo>
                <a:lnTo>
                  <a:pt x="340" y="202"/>
                </a:lnTo>
                <a:lnTo>
                  <a:pt x="332" y="200"/>
                </a:lnTo>
                <a:lnTo>
                  <a:pt x="326" y="200"/>
                </a:lnTo>
                <a:lnTo>
                  <a:pt x="326" y="200"/>
                </a:lnTo>
                <a:lnTo>
                  <a:pt x="318" y="200"/>
                </a:lnTo>
                <a:lnTo>
                  <a:pt x="312" y="202"/>
                </a:lnTo>
                <a:lnTo>
                  <a:pt x="306" y="206"/>
                </a:lnTo>
                <a:lnTo>
                  <a:pt x="300" y="210"/>
                </a:lnTo>
                <a:lnTo>
                  <a:pt x="296" y="216"/>
                </a:lnTo>
                <a:lnTo>
                  <a:pt x="292" y="222"/>
                </a:lnTo>
                <a:lnTo>
                  <a:pt x="290" y="228"/>
                </a:lnTo>
                <a:lnTo>
                  <a:pt x="290" y="236"/>
                </a:lnTo>
                <a:lnTo>
                  <a:pt x="290" y="370"/>
                </a:lnTo>
                <a:lnTo>
                  <a:pt x="290" y="370"/>
                </a:lnTo>
                <a:lnTo>
                  <a:pt x="276" y="360"/>
                </a:lnTo>
                <a:lnTo>
                  <a:pt x="264" y="350"/>
                </a:lnTo>
                <a:lnTo>
                  <a:pt x="250" y="342"/>
                </a:lnTo>
                <a:lnTo>
                  <a:pt x="234" y="336"/>
                </a:lnTo>
                <a:lnTo>
                  <a:pt x="218" y="330"/>
                </a:lnTo>
                <a:lnTo>
                  <a:pt x="202" y="326"/>
                </a:lnTo>
                <a:lnTo>
                  <a:pt x="186" y="324"/>
                </a:lnTo>
                <a:lnTo>
                  <a:pt x="170" y="324"/>
                </a:lnTo>
                <a:lnTo>
                  <a:pt x="170" y="324"/>
                </a:lnTo>
                <a:lnTo>
                  <a:pt x="160" y="326"/>
                </a:lnTo>
                <a:lnTo>
                  <a:pt x="152" y="330"/>
                </a:lnTo>
                <a:lnTo>
                  <a:pt x="148" y="338"/>
                </a:lnTo>
                <a:lnTo>
                  <a:pt x="146" y="348"/>
                </a:lnTo>
                <a:lnTo>
                  <a:pt x="146" y="348"/>
                </a:lnTo>
                <a:lnTo>
                  <a:pt x="148" y="356"/>
                </a:lnTo>
                <a:lnTo>
                  <a:pt x="152" y="364"/>
                </a:lnTo>
                <a:lnTo>
                  <a:pt x="160" y="370"/>
                </a:lnTo>
                <a:lnTo>
                  <a:pt x="170" y="372"/>
                </a:lnTo>
                <a:lnTo>
                  <a:pt x="170" y="372"/>
                </a:lnTo>
                <a:lnTo>
                  <a:pt x="188" y="372"/>
                </a:lnTo>
                <a:lnTo>
                  <a:pt x="208" y="378"/>
                </a:lnTo>
                <a:lnTo>
                  <a:pt x="226" y="384"/>
                </a:lnTo>
                <a:lnTo>
                  <a:pt x="242" y="392"/>
                </a:lnTo>
                <a:lnTo>
                  <a:pt x="256" y="404"/>
                </a:lnTo>
                <a:lnTo>
                  <a:pt x="270" y="418"/>
                </a:lnTo>
                <a:lnTo>
                  <a:pt x="280" y="432"/>
                </a:lnTo>
                <a:lnTo>
                  <a:pt x="290" y="448"/>
                </a:lnTo>
                <a:lnTo>
                  <a:pt x="290" y="588"/>
                </a:lnTo>
                <a:lnTo>
                  <a:pt x="290" y="588"/>
                </a:lnTo>
                <a:lnTo>
                  <a:pt x="290" y="596"/>
                </a:lnTo>
                <a:lnTo>
                  <a:pt x="292" y="602"/>
                </a:lnTo>
                <a:lnTo>
                  <a:pt x="296" y="608"/>
                </a:lnTo>
                <a:lnTo>
                  <a:pt x="300" y="614"/>
                </a:lnTo>
                <a:lnTo>
                  <a:pt x="306" y="618"/>
                </a:lnTo>
                <a:lnTo>
                  <a:pt x="312" y="622"/>
                </a:lnTo>
                <a:lnTo>
                  <a:pt x="318" y="624"/>
                </a:lnTo>
                <a:lnTo>
                  <a:pt x="326" y="624"/>
                </a:lnTo>
                <a:lnTo>
                  <a:pt x="326" y="624"/>
                </a:lnTo>
                <a:lnTo>
                  <a:pt x="332" y="624"/>
                </a:lnTo>
                <a:lnTo>
                  <a:pt x="340" y="622"/>
                </a:lnTo>
                <a:lnTo>
                  <a:pt x="346" y="618"/>
                </a:lnTo>
                <a:lnTo>
                  <a:pt x="350" y="614"/>
                </a:lnTo>
                <a:lnTo>
                  <a:pt x="356" y="608"/>
                </a:lnTo>
                <a:lnTo>
                  <a:pt x="358" y="602"/>
                </a:lnTo>
                <a:lnTo>
                  <a:pt x="360" y="596"/>
                </a:lnTo>
                <a:lnTo>
                  <a:pt x="362" y="588"/>
                </a:lnTo>
                <a:lnTo>
                  <a:pt x="362" y="386"/>
                </a:lnTo>
                <a:lnTo>
                  <a:pt x="362" y="386"/>
                </a:lnTo>
                <a:lnTo>
                  <a:pt x="368" y="376"/>
                </a:lnTo>
                <a:lnTo>
                  <a:pt x="376" y="368"/>
                </a:lnTo>
                <a:lnTo>
                  <a:pt x="384" y="360"/>
                </a:lnTo>
                <a:lnTo>
                  <a:pt x="394" y="352"/>
                </a:lnTo>
                <a:lnTo>
                  <a:pt x="404" y="346"/>
                </a:lnTo>
                <a:lnTo>
                  <a:pt x="416" y="342"/>
                </a:lnTo>
                <a:lnTo>
                  <a:pt x="428" y="340"/>
                </a:lnTo>
                <a:lnTo>
                  <a:pt x="442" y="340"/>
                </a:lnTo>
                <a:lnTo>
                  <a:pt x="442" y="340"/>
                </a:lnTo>
                <a:lnTo>
                  <a:pt x="450" y="338"/>
                </a:lnTo>
                <a:lnTo>
                  <a:pt x="458" y="332"/>
                </a:lnTo>
                <a:lnTo>
                  <a:pt x="464" y="324"/>
                </a:lnTo>
                <a:lnTo>
                  <a:pt x="466" y="316"/>
                </a:lnTo>
                <a:lnTo>
                  <a:pt x="466" y="316"/>
                </a:lnTo>
                <a:close/>
                <a:moveTo>
                  <a:pt x="538" y="244"/>
                </a:moveTo>
                <a:lnTo>
                  <a:pt x="538" y="244"/>
                </a:lnTo>
                <a:lnTo>
                  <a:pt x="540" y="214"/>
                </a:lnTo>
                <a:lnTo>
                  <a:pt x="540" y="214"/>
                </a:lnTo>
                <a:lnTo>
                  <a:pt x="540" y="192"/>
                </a:lnTo>
                <a:lnTo>
                  <a:pt x="536" y="170"/>
                </a:lnTo>
                <a:lnTo>
                  <a:pt x="532" y="150"/>
                </a:lnTo>
                <a:lnTo>
                  <a:pt x="524" y="130"/>
                </a:lnTo>
                <a:lnTo>
                  <a:pt x="514" y="112"/>
                </a:lnTo>
                <a:lnTo>
                  <a:pt x="504" y="94"/>
                </a:lnTo>
                <a:lnTo>
                  <a:pt x="492" y="78"/>
                </a:lnTo>
                <a:lnTo>
                  <a:pt x="478" y="62"/>
                </a:lnTo>
                <a:lnTo>
                  <a:pt x="462" y="48"/>
                </a:lnTo>
                <a:lnTo>
                  <a:pt x="446" y="36"/>
                </a:lnTo>
                <a:lnTo>
                  <a:pt x="428" y="26"/>
                </a:lnTo>
                <a:lnTo>
                  <a:pt x="410" y="16"/>
                </a:lnTo>
                <a:lnTo>
                  <a:pt x="390" y="10"/>
                </a:lnTo>
                <a:lnTo>
                  <a:pt x="370" y="4"/>
                </a:lnTo>
                <a:lnTo>
                  <a:pt x="348" y="2"/>
                </a:lnTo>
                <a:lnTo>
                  <a:pt x="326" y="0"/>
                </a:lnTo>
                <a:lnTo>
                  <a:pt x="326" y="0"/>
                </a:lnTo>
                <a:lnTo>
                  <a:pt x="306" y="2"/>
                </a:lnTo>
                <a:lnTo>
                  <a:pt x="284" y="4"/>
                </a:lnTo>
                <a:lnTo>
                  <a:pt x="264" y="10"/>
                </a:lnTo>
                <a:lnTo>
                  <a:pt x="246" y="16"/>
                </a:lnTo>
                <a:lnTo>
                  <a:pt x="226" y="24"/>
                </a:lnTo>
                <a:lnTo>
                  <a:pt x="210" y="36"/>
                </a:lnTo>
                <a:lnTo>
                  <a:pt x="194" y="48"/>
                </a:lnTo>
                <a:lnTo>
                  <a:pt x="178" y="60"/>
                </a:lnTo>
                <a:lnTo>
                  <a:pt x="164" y="76"/>
                </a:lnTo>
                <a:lnTo>
                  <a:pt x="152" y="90"/>
                </a:lnTo>
                <a:lnTo>
                  <a:pt x="140" y="108"/>
                </a:lnTo>
                <a:lnTo>
                  <a:pt x="132" y="126"/>
                </a:lnTo>
                <a:lnTo>
                  <a:pt x="124" y="146"/>
                </a:lnTo>
                <a:lnTo>
                  <a:pt x="118" y="164"/>
                </a:lnTo>
                <a:lnTo>
                  <a:pt x="114" y="186"/>
                </a:lnTo>
                <a:lnTo>
                  <a:pt x="112" y="206"/>
                </a:lnTo>
                <a:lnTo>
                  <a:pt x="112" y="206"/>
                </a:lnTo>
                <a:lnTo>
                  <a:pt x="88" y="218"/>
                </a:lnTo>
                <a:lnTo>
                  <a:pt x="68" y="232"/>
                </a:lnTo>
                <a:lnTo>
                  <a:pt x="48" y="250"/>
                </a:lnTo>
                <a:lnTo>
                  <a:pt x="32" y="270"/>
                </a:lnTo>
                <a:lnTo>
                  <a:pt x="18" y="292"/>
                </a:lnTo>
                <a:lnTo>
                  <a:pt x="8" y="316"/>
                </a:lnTo>
                <a:lnTo>
                  <a:pt x="2" y="342"/>
                </a:lnTo>
                <a:lnTo>
                  <a:pt x="0" y="368"/>
                </a:lnTo>
                <a:lnTo>
                  <a:pt x="0" y="368"/>
                </a:lnTo>
                <a:lnTo>
                  <a:pt x="2" y="386"/>
                </a:lnTo>
                <a:lnTo>
                  <a:pt x="4" y="402"/>
                </a:lnTo>
                <a:lnTo>
                  <a:pt x="8" y="420"/>
                </a:lnTo>
                <a:lnTo>
                  <a:pt x="14" y="434"/>
                </a:lnTo>
                <a:lnTo>
                  <a:pt x="22" y="450"/>
                </a:lnTo>
                <a:lnTo>
                  <a:pt x="30" y="464"/>
                </a:lnTo>
                <a:lnTo>
                  <a:pt x="40" y="478"/>
                </a:lnTo>
                <a:lnTo>
                  <a:pt x="52" y="490"/>
                </a:lnTo>
                <a:lnTo>
                  <a:pt x="64" y="500"/>
                </a:lnTo>
                <a:lnTo>
                  <a:pt x="76" y="510"/>
                </a:lnTo>
                <a:lnTo>
                  <a:pt x="90" y="520"/>
                </a:lnTo>
                <a:lnTo>
                  <a:pt x="106" y="526"/>
                </a:lnTo>
                <a:lnTo>
                  <a:pt x="122" y="532"/>
                </a:lnTo>
                <a:lnTo>
                  <a:pt x="138" y="536"/>
                </a:lnTo>
                <a:lnTo>
                  <a:pt x="156" y="540"/>
                </a:lnTo>
                <a:lnTo>
                  <a:pt x="172" y="540"/>
                </a:lnTo>
                <a:lnTo>
                  <a:pt x="172" y="540"/>
                </a:lnTo>
                <a:lnTo>
                  <a:pt x="190" y="540"/>
                </a:lnTo>
                <a:lnTo>
                  <a:pt x="206" y="536"/>
                </a:lnTo>
                <a:lnTo>
                  <a:pt x="224" y="532"/>
                </a:lnTo>
                <a:lnTo>
                  <a:pt x="240" y="526"/>
                </a:lnTo>
                <a:lnTo>
                  <a:pt x="240" y="526"/>
                </a:lnTo>
                <a:lnTo>
                  <a:pt x="246" y="522"/>
                </a:lnTo>
                <a:lnTo>
                  <a:pt x="252" y="514"/>
                </a:lnTo>
                <a:lnTo>
                  <a:pt x="254" y="504"/>
                </a:lnTo>
                <a:lnTo>
                  <a:pt x="252" y="496"/>
                </a:lnTo>
                <a:lnTo>
                  <a:pt x="252" y="496"/>
                </a:lnTo>
                <a:lnTo>
                  <a:pt x="246" y="488"/>
                </a:lnTo>
                <a:lnTo>
                  <a:pt x="238" y="482"/>
                </a:lnTo>
                <a:lnTo>
                  <a:pt x="230" y="480"/>
                </a:lnTo>
                <a:lnTo>
                  <a:pt x="220" y="482"/>
                </a:lnTo>
                <a:lnTo>
                  <a:pt x="220" y="482"/>
                </a:lnTo>
                <a:lnTo>
                  <a:pt x="210" y="486"/>
                </a:lnTo>
                <a:lnTo>
                  <a:pt x="198" y="490"/>
                </a:lnTo>
                <a:lnTo>
                  <a:pt x="186" y="492"/>
                </a:lnTo>
                <a:lnTo>
                  <a:pt x="172" y="492"/>
                </a:lnTo>
                <a:lnTo>
                  <a:pt x="172" y="492"/>
                </a:lnTo>
                <a:lnTo>
                  <a:pt x="160" y="492"/>
                </a:lnTo>
                <a:lnTo>
                  <a:pt x="148" y="490"/>
                </a:lnTo>
                <a:lnTo>
                  <a:pt x="136" y="486"/>
                </a:lnTo>
                <a:lnTo>
                  <a:pt x="124" y="482"/>
                </a:lnTo>
                <a:lnTo>
                  <a:pt x="104" y="470"/>
                </a:lnTo>
                <a:lnTo>
                  <a:pt x="86" y="456"/>
                </a:lnTo>
                <a:lnTo>
                  <a:pt x="70" y="438"/>
                </a:lnTo>
                <a:lnTo>
                  <a:pt x="58" y="416"/>
                </a:lnTo>
                <a:lnTo>
                  <a:pt x="54" y="404"/>
                </a:lnTo>
                <a:lnTo>
                  <a:pt x="52" y="392"/>
                </a:lnTo>
                <a:lnTo>
                  <a:pt x="50" y="380"/>
                </a:lnTo>
                <a:lnTo>
                  <a:pt x="48" y="368"/>
                </a:lnTo>
                <a:lnTo>
                  <a:pt x="48" y="368"/>
                </a:lnTo>
                <a:lnTo>
                  <a:pt x="50" y="346"/>
                </a:lnTo>
                <a:lnTo>
                  <a:pt x="56" y="326"/>
                </a:lnTo>
                <a:lnTo>
                  <a:pt x="64" y="308"/>
                </a:lnTo>
                <a:lnTo>
                  <a:pt x="76" y="292"/>
                </a:lnTo>
                <a:lnTo>
                  <a:pt x="88" y="276"/>
                </a:lnTo>
                <a:lnTo>
                  <a:pt x="104" y="264"/>
                </a:lnTo>
                <a:lnTo>
                  <a:pt x="122" y="254"/>
                </a:lnTo>
                <a:lnTo>
                  <a:pt x="142" y="248"/>
                </a:lnTo>
                <a:lnTo>
                  <a:pt x="142" y="248"/>
                </a:lnTo>
                <a:lnTo>
                  <a:pt x="144" y="248"/>
                </a:lnTo>
                <a:lnTo>
                  <a:pt x="144" y="248"/>
                </a:lnTo>
                <a:lnTo>
                  <a:pt x="144" y="248"/>
                </a:lnTo>
                <a:lnTo>
                  <a:pt x="144" y="248"/>
                </a:lnTo>
                <a:lnTo>
                  <a:pt x="146" y="246"/>
                </a:lnTo>
                <a:lnTo>
                  <a:pt x="146" y="246"/>
                </a:lnTo>
                <a:lnTo>
                  <a:pt x="152" y="242"/>
                </a:lnTo>
                <a:lnTo>
                  <a:pt x="158" y="238"/>
                </a:lnTo>
                <a:lnTo>
                  <a:pt x="160" y="230"/>
                </a:lnTo>
                <a:lnTo>
                  <a:pt x="162" y="222"/>
                </a:lnTo>
                <a:lnTo>
                  <a:pt x="162" y="222"/>
                </a:lnTo>
                <a:lnTo>
                  <a:pt x="160" y="214"/>
                </a:lnTo>
                <a:lnTo>
                  <a:pt x="160" y="214"/>
                </a:lnTo>
                <a:lnTo>
                  <a:pt x="162" y="198"/>
                </a:lnTo>
                <a:lnTo>
                  <a:pt x="164" y="180"/>
                </a:lnTo>
                <a:lnTo>
                  <a:pt x="168" y="164"/>
                </a:lnTo>
                <a:lnTo>
                  <a:pt x="174" y="150"/>
                </a:lnTo>
                <a:lnTo>
                  <a:pt x="180" y="134"/>
                </a:lnTo>
                <a:lnTo>
                  <a:pt x="190" y="122"/>
                </a:lnTo>
                <a:lnTo>
                  <a:pt x="198" y="108"/>
                </a:lnTo>
                <a:lnTo>
                  <a:pt x="210" y="96"/>
                </a:lnTo>
                <a:lnTo>
                  <a:pt x="222" y="86"/>
                </a:lnTo>
                <a:lnTo>
                  <a:pt x="234" y="76"/>
                </a:lnTo>
                <a:lnTo>
                  <a:pt x="248" y="68"/>
                </a:lnTo>
                <a:lnTo>
                  <a:pt x="262" y="62"/>
                </a:lnTo>
                <a:lnTo>
                  <a:pt x="278" y="56"/>
                </a:lnTo>
                <a:lnTo>
                  <a:pt x="294" y="52"/>
                </a:lnTo>
                <a:lnTo>
                  <a:pt x="310" y="48"/>
                </a:lnTo>
                <a:lnTo>
                  <a:pt x="326" y="48"/>
                </a:lnTo>
                <a:lnTo>
                  <a:pt x="326" y="48"/>
                </a:lnTo>
                <a:lnTo>
                  <a:pt x="344" y="48"/>
                </a:lnTo>
                <a:lnTo>
                  <a:pt x="360" y="52"/>
                </a:lnTo>
                <a:lnTo>
                  <a:pt x="376" y="56"/>
                </a:lnTo>
                <a:lnTo>
                  <a:pt x="392" y="62"/>
                </a:lnTo>
                <a:lnTo>
                  <a:pt x="406" y="68"/>
                </a:lnTo>
                <a:lnTo>
                  <a:pt x="420" y="76"/>
                </a:lnTo>
                <a:lnTo>
                  <a:pt x="432" y="86"/>
                </a:lnTo>
                <a:lnTo>
                  <a:pt x="444" y="96"/>
                </a:lnTo>
                <a:lnTo>
                  <a:pt x="454" y="108"/>
                </a:lnTo>
                <a:lnTo>
                  <a:pt x="464" y="122"/>
                </a:lnTo>
                <a:lnTo>
                  <a:pt x="472" y="134"/>
                </a:lnTo>
                <a:lnTo>
                  <a:pt x="480" y="150"/>
                </a:lnTo>
                <a:lnTo>
                  <a:pt x="486" y="164"/>
                </a:lnTo>
                <a:lnTo>
                  <a:pt x="490" y="180"/>
                </a:lnTo>
                <a:lnTo>
                  <a:pt x="492" y="198"/>
                </a:lnTo>
                <a:lnTo>
                  <a:pt x="492" y="214"/>
                </a:lnTo>
                <a:lnTo>
                  <a:pt x="492" y="214"/>
                </a:lnTo>
                <a:lnTo>
                  <a:pt x="492" y="234"/>
                </a:lnTo>
                <a:lnTo>
                  <a:pt x="488" y="254"/>
                </a:lnTo>
                <a:lnTo>
                  <a:pt x="488" y="254"/>
                </a:lnTo>
                <a:lnTo>
                  <a:pt x="488" y="262"/>
                </a:lnTo>
                <a:lnTo>
                  <a:pt x="490" y="270"/>
                </a:lnTo>
                <a:lnTo>
                  <a:pt x="496" y="278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20" y="288"/>
                </a:lnTo>
                <a:lnTo>
                  <a:pt x="534" y="298"/>
                </a:lnTo>
                <a:lnTo>
                  <a:pt x="546" y="308"/>
                </a:lnTo>
                <a:lnTo>
                  <a:pt x="556" y="322"/>
                </a:lnTo>
                <a:lnTo>
                  <a:pt x="566" y="336"/>
                </a:lnTo>
                <a:lnTo>
                  <a:pt x="572" y="350"/>
                </a:lnTo>
                <a:lnTo>
                  <a:pt x="576" y="366"/>
                </a:lnTo>
                <a:lnTo>
                  <a:pt x="576" y="384"/>
                </a:lnTo>
                <a:lnTo>
                  <a:pt x="576" y="384"/>
                </a:lnTo>
                <a:lnTo>
                  <a:pt x="574" y="406"/>
                </a:lnTo>
                <a:lnTo>
                  <a:pt x="568" y="426"/>
                </a:lnTo>
                <a:lnTo>
                  <a:pt x="558" y="444"/>
                </a:lnTo>
                <a:lnTo>
                  <a:pt x="546" y="460"/>
                </a:lnTo>
                <a:lnTo>
                  <a:pt x="530" y="474"/>
                </a:lnTo>
                <a:lnTo>
                  <a:pt x="510" y="484"/>
                </a:lnTo>
                <a:lnTo>
                  <a:pt x="490" y="490"/>
                </a:lnTo>
                <a:lnTo>
                  <a:pt x="468" y="492"/>
                </a:lnTo>
                <a:lnTo>
                  <a:pt x="468" y="492"/>
                </a:lnTo>
                <a:lnTo>
                  <a:pt x="448" y="490"/>
                </a:lnTo>
                <a:lnTo>
                  <a:pt x="428" y="484"/>
                </a:lnTo>
                <a:lnTo>
                  <a:pt x="428" y="484"/>
                </a:lnTo>
                <a:lnTo>
                  <a:pt x="420" y="482"/>
                </a:lnTo>
                <a:lnTo>
                  <a:pt x="410" y="484"/>
                </a:lnTo>
                <a:lnTo>
                  <a:pt x="402" y="490"/>
                </a:lnTo>
                <a:lnTo>
                  <a:pt x="398" y="498"/>
                </a:lnTo>
                <a:lnTo>
                  <a:pt x="398" y="498"/>
                </a:lnTo>
                <a:lnTo>
                  <a:pt x="396" y="506"/>
                </a:lnTo>
                <a:lnTo>
                  <a:pt x="398" y="516"/>
                </a:lnTo>
                <a:lnTo>
                  <a:pt x="402" y="524"/>
                </a:lnTo>
                <a:lnTo>
                  <a:pt x="410" y="528"/>
                </a:lnTo>
                <a:lnTo>
                  <a:pt x="410" y="528"/>
                </a:lnTo>
                <a:lnTo>
                  <a:pt x="424" y="534"/>
                </a:lnTo>
                <a:lnTo>
                  <a:pt x="440" y="538"/>
                </a:lnTo>
                <a:lnTo>
                  <a:pt x="454" y="540"/>
                </a:lnTo>
                <a:lnTo>
                  <a:pt x="468" y="540"/>
                </a:lnTo>
                <a:lnTo>
                  <a:pt x="468" y="540"/>
                </a:lnTo>
                <a:lnTo>
                  <a:pt x="484" y="540"/>
                </a:lnTo>
                <a:lnTo>
                  <a:pt x="500" y="536"/>
                </a:lnTo>
                <a:lnTo>
                  <a:pt x="516" y="532"/>
                </a:lnTo>
                <a:lnTo>
                  <a:pt x="530" y="528"/>
                </a:lnTo>
                <a:lnTo>
                  <a:pt x="544" y="522"/>
                </a:lnTo>
                <a:lnTo>
                  <a:pt x="556" y="514"/>
                </a:lnTo>
                <a:lnTo>
                  <a:pt x="568" y="504"/>
                </a:lnTo>
                <a:lnTo>
                  <a:pt x="580" y="494"/>
                </a:lnTo>
                <a:lnTo>
                  <a:pt x="590" y="484"/>
                </a:lnTo>
                <a:lnTo>
                  <a:pt x="598" y="472"/>
                </a:lnTo>
                <a:lnTo>
                  <a:pt x="606" y="458"/>
                </a:lnTo>
                <a:lnTo>
                  <a:pt x="612" y="444"/>
                </a:lnTo>
                <a:lnTo>
                  <a:pt x="618" y="430"/>
                </a:lnTo>
                <a:lnTo>
                  <a:pt x="622" y="416"/>
                </a:lnTo>
                <a:lnTo>
                  <a:pt x="624" y="400"/>
                </a:lnTo>
                <a:lnTo>
                  <a:pt x="624" y="384"/>
                </a:lnTo>
                <a:lnTo>
                  <a:pt x="624" y="384"/>
                </a:lnTo>
                <a:lnTo>
                  <a:pt x="624" y="362"/>
                </a:lnTo>
                <a:lnTo>
                  <a:pt x="618" y="340"/>
                </a:lnTo>
                <a:lnTo>
                  <a:pt x="612" y="320"/>
                </a:lnTo>
                <a:lnTo>
                  <a:pt x="602" y="302"/>
                </a:lnTo>
                <a:lnTo>
                  <a:pt x="588" y="284"/>
                </a:lnTo>
                <a:lnTo>
                  <a:pt x="574" y="268"/>
                </a:lnTo>
                <a:lnTo>
                  <a:pt x="558" y="256"/>
                </a:lnTo>
                <a:lnTo>
                  <a:pt x="538" y="244"/>
                </a:lnTo>
                <a:lnTo>
                  <a:pt x="538" y="244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40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490706" y="3823970"/>
            <a:ext cx="4726138" cy="10820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altLang="ko-KR" sz="1600" b="1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12th every year</a:t>
            </a:r>
            <a:endParaRPr lang="en-US" altLang="ko-KR" sz="1600" b="1" smtClean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defRPr/>
            </a:pPr>
            <a:r>
              <a:rPr sz="160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 honor of Sun Zhongshan</a:t>
            </a:r>
            <a:endParaRPr lang="en-US" sz="1600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defRPr/>
            </a:pPr>
            <a:r>
              <a:rPr sz="160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has lasted for 91 years</a:t>
            </a:r>
            <a:endParaRPr lang="en-US" sz="1600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defRPr/>
            </a:pPr>
            <a:endParaRPr lang="en-US" altLang="ko-KR" sz="16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 rot="20489486" flipH="1">
            <a:off x="7070958" y="3508145"/>
            <a:ext cx="1405257" cy="644622"/>
            <a:chOff x="1221200" y="5283927"/>
            <a:chExt cx="1720031" cy="789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819595" flipV="1">
              <a:off x="1211294" y="5293833"/>
              <a:ext cx="169431" cy="14962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pic>
        <p:nvPicPr>
          <p:cNvPr id="25" name="图片 24" descr="1280px-Noun_project_6396.sv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1455" y="130810"/>
            <a:ext cx="882650" cy="574040"/>
          </a:xfrm>
          <a:prstGeom prst="rect">
            <a:avLst/>
          </a:prstGeom>
        </p:spPr>
      </p:pic>
      <p:pic>
        <p:nvPicPr>
          <p:cNvPr id="26" name="图片 25" descr="Zhishujie_Chin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1980" y="1283970"/>
            <a:ext cx="3077210" cy="2308225"/>
          </a:xfrm>
          <a:prstGeom prst="rect">
            <a:avLst/>
          </a:prstGeom>
        </p:spPr>
      </p:pic>
      <p:pic>
        <p:nvPicPr>
          <p:cNvPr id="27" name="图片 26" descr="faf2b2119313b07e3b29100d0cd7912397dd8c1b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700" y="1280160"/>
            <a:ext cx="2312035" cy="2312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>
                <a:sym typeface="+mn-ea"/>
              </a:rPr>
              <a:t>World Water Day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 rot="1398953">
            <a:off x="7352833" y="2917735"/>
            <a:ext cx="1140053" cy="60214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5298"/>
            <a:ext cx="1424969" cy="1686822"/>
          </a:xfrm>
          <a:prstGeom prst="rect">
            <a:avLst/>
          </a:prstGeom>
        </p:spPr>
      </p:pic>
      <p:pic>
        <p:nvPicPr>
          <p:cNvPr id="57" name="图片 56" descr="a08b87d6277f9e2f04783c0e1f30e924b899f3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155" y="1595120"/>
            <a:ext cx="2880360" cy="2926080"/>
          </a:xfrm>
          <a:prstGeom prst="rect">
            <a:avLst/>
          </a:prstGeom>
        </p:spPr>
      </p:pic>
      <p:grpSp>
        <p:nvGrpSpPr>
          <p:cNvPr id="66" name="그룹 20"/>
          <p:cNvGrpSpPr/>
          <p:nvPr/>
        </p:nvGrpSpPr>
        <p:grpSpPr>
          <a:xfrm>
            <a:off x="4760413" y="2566260"/>
            <a:ext cx="3161074" cy="789439"/>
            <a:chOff x="4630530" y="3389952"/>
            <a:chExt cx="3613878" cy="902521"/>
          </a:xfrm>
        </p:grpSpPr>
        <p:sp>
          <p:nvSpPr>
            <p:cNvPr id="72" name="Rectangle 3"/>
            <p:cNvSpPr txBox="1">
              <a:spLocks noChangeArrowheads="1"/>
            </p:cNvSpPr>
            <p:nvPr/>
          </p:nvSpPr>
          <p:spPr bwMode="auto">
            <a:xfrm>
              <a:off x="5436096" y="3389952"/>
              <a:ext cx="2808312" cy="84429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91AC3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solve the problem of lack </a:t>
              </a: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91AC3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fresh water</a:t>
              </a: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4630530" y="3669289"/>
              <a:ext cx="643820" cy="623184"/>
            </a:xfrm>
            <a:custGeom>
              <a:avLst/>
              <a:gdLst>
                <a:gd name="T0" fmla="*/ 540 w 624"/>
                <a:gd name="T1" fmla="*/ 288 h 604"/>
                <a:gd name="T2" fmla="*/ 534 w 624"/>
                <a:gd name="T3" fmla="*/ 178 h 604"/>
                <a:gd name="T4" fmla="*/ 534 w 624"/>
                <a:gd name="T5" fmla="*/ 144 h 604"/>
                <a:gd name="T6" fmla="*/ 464 w 624"/>
                <a:gd name="T7" fmla="*/ 178 h 604"/>
                <a:gd name="T8" fmla="*/ 390 w 624"/>
                <a:gd name="T9" fmla="*/ 94 h 604"/>
                <a:gd name="T10" fmla="*/ 436 w 624"/>
                <a:gd name="T11" fmla="*/ 70 h 604"/>
                <a:gd name="T12" fmla="*/ 458 w 624"/>
                <a:gd name="T13" fmla="*/ 36 h 604"/>
                <a:gd name="T14" fmla="*/ 442 w 624"/>
                <a:gd name="T15" fmla="*/ 6 h 604"/>
                <a:gd name="T16" fmla="*/ 408 w 624"/>
                <a:gd name="T17" fmla="*/ 2 h 604"/>
                <a:gd name="T18" fmla="*/ 386 w 624"/>
                <a:gd name="T19" fmla="*/ 36 h 604"/>
                <a:gd name="T20" fmla="*/ 356 w 624"/>
                <a:gd name="T21" fmla="*/ 76 h 604"/>
                <a:gd name="T22" fmla="*/ 282 w 624"/>
                <a:gd name="T23" fmla="*/ 72 h 604"/>
                <a:gd name="T24" fmla="*/ 240 w 624"/>
                <a:gd name="T25" fmla="*/ 36 h 604"/>
                <a:gd name="T26" fmla="*/ 224 w 624"/>
                <a:gd name="T27" fmla="*/ 6 h 604"/>
                <a:gd name="T28" fmla="*/ 190 w 624"/>
                <a:gd name="T29" fmla="*/ 2 h 604"/>
                <a:gd name="T30" fmla="*/ 168 w 624"/>
                <a:gd name="T31" fmla="*/ 36 h 604"/>
                <a:gd name="T32" fmla="*/ 184 w 624"/>
                <a:gd name="T33" fmla="*/ 66 h 604"/>
                <a:gd name="T34" fmla="*/ 234 w 624"/>
                <a:gd name="T35" fmla="*/ 94 h 604"/>
                <a:gd name="T36" fmla="*/ 188 w 624"/>
                <a:gd name="T37" fmla="*/ 160 h 604"/>
                <a:gd name="T38" fmla="*/ 100 w 624"/>
                <a:gd name="T39" fmla="*/ 138 h 604"/>
                <a:gd name="T40" fmla="*/ 92 w 624"/>
                <a:gd name="T41" fmla="*/ 178 h 604"/>
                <a:gd name="T42" fmla="*/ 92 w 624"/>
                <a:gd name="T43" fmla="*/ 272 h 604"/>
                <a:gd name="T44" fmla="*/ 24 w 624"/>
                <a:gd name="T45" fmla="*/ 340 h 604"/>
                <a:gd name="T46" fmla="*/ 2 w 624"/>
                <a:gd name="T47" fmla="*/ 374 h 604"/>
                <a:gd name="T48" fmla="*/ 76 w 624"/>
                <a:gd name="T49" fmla="*/ 406 h 604"/>
                <a:gd name="T50" fmla="*/ 116 w 624"/>
                <a:gd name="T51" fmla="*/ 502 h 604"/>
                <a:gd name="T52" fmla="*/ 86 w 624"/>
                <a:gd name="T53" fmla="*/ 576 h 604"/>
                <a:gd name="T54" fmla="*/ 118 w 624"/>
                <a:gd name="T55" fmla="*/ 590 h 604"/>
                <a:gd name="T56" fmla="*/ 212 w 624"/>
                <a:gd name="T57" fmla="*/ 582 h 604"/>
                <a:gd name="T58" fmla="*/ 312 w 624"/>
                <a:gd name="T59" fmla="*/ 604 h 604"/>
                <a:gd name="T60" fmla="*/ 432 w 624"/>
                <a:gd name="T61" fmla="*/ 572 h 604"/>
                <a:gd name="T62" fmla="*/ 516 w 624"/>
                <a:gd name="T63" fmla="*/ 592 h 604"/>
                <a:gd name="T64" fmla="*/ 540 w 624"/>
                <a:gd name="T65" fmla="*/ 568 h 604"/>
                <a:gd name="T66" fmla="*/ 518 w 624"/>
                <a:gd name="T67" fmla="*/ 488 h 604"/>
                <a:gd name="T68" fmla="*/ 552 w 624"/>
                <a:gd name="T69" fmla="*/ 388 h 604"/>
                <a:gd name="T70" fmla="*/ 624 w 624"/>
                <a:gd name="T71" fmla="*/ 364 h 604"/>
                <a:gd name="T72" fmla="*/ 600 w 624"/>
                <a:gd name="T73" fmla="*/ 340 h 604"/>
                <a:gd name="T74" fmla="*/ 322 w 624"/>
                <a:gd name="T75" fmla="*/ 310 h 604"/>
                <a:gd name="T76" fmla="*/ 288 w 624"/>
                <a:gd name="T77" fmla="*/ 332 h 604"/>
                <a:gd name="T78" fmla="*/ 218 w 624"/>
                <a:gd name="T79" fmla="*/ 544 h 604"/>
                <a:gd name="T80" fmla="*/ 140 w 624"/>
                <a:gd name="T81" fmla="*/ 470 h 604"/>
                <a:gd name="T82" fmla="*/ 108 w 624"/>
                <a:gd name="T83" fmla="*/ 364 h 604"/>
                <a:gd name="T84" fmla="*/ 492 w 624"/>
                <a:gd name="T85" fmla="*/ 268 h 604"/>
                <a:gd name="T86" fmla="*/ 516 w 624"/>
                <a:gd name="T87" fmla="*/ 364 h 604"/>
                <a:gd name="T88" fmla="*/ 486 w 624"/>
                <a:gd name="T89" fmla="*/ 470 h 604"/>
                <a:gd name="T90" fmla="*/ 408 w 624"/>
                <a:gd name="T91" fmla="*/ 544 h 604"/>
                <a:gd name="T92" fmla="*/ 200 w 624"/>
                <a:gd name="T93" fmla="*/ 372 h 604"/>
                <a:gd name="T94" fmla="*/ 160 w 624"/>
                <a:gd name="T95" fmla="*/ 394 h 604"/>
                <a:gd name="T96" fmla="*/ 156 w 624"/>
                <a:gd name="T97" fmla="*/ 438 h 604"/>
                <a:gd name="T98" fmla="*/ 200 w 624"/>
                <a:gd name="T99" fmla="*/ 468 h 604"/>
                <a:gd name="T100" fmla="*/ 240 w 624"/>
                <a:gd name="T101" fmla="*/ 446 h 604"/>
                <a:gd name="T102" fmla="*/ 244 w 624"/>
                <a:gd name="T103" fmla="*/ 402 h 604"/>
                <a:gd name="T104" fmla="*/ 200 w 624"/>
                <a:gd name="T105" fmla="*/ 372 h 604"/>
                <a:gd name="T106" fmla="*/ 398 w 624"/>
                <a:gd name="T107" fmla="*/ 380 h 604"/>
                <a:gd name="T108" fmla="*/ 376 w 624"/>
                <a:gd name="T109" fmla="*/ 420 h 604"/>
                <a:gd name="T110" fmla="*/ 406 w 624"/>
                <a:gd name="T111" fmla="*/ 464 h 604"/>
                <a:gd name="T112" fmla="*/ 452 w 624"/>
                <a:gd name="T113" fmla="*/ 460 h 604"/>
                <a:gd name="T114" fmla="*/ 472 w 624"/>
                <a:gd name="T115" fmla="*/ 420 h 604"/>
                <a:gd name="T116" fmla="*/ 444 w 624"/>
                <a:gd name="T117" fmla="*/ 37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4" h="604">
                  <a:moveTo>
                    <a:pt x="600" y="340"/>
                  </a:moveTo>
                  <a:lnTo>
                    <a:pt x="552" y="340"/>
                  </a:lnTo>
                  <a:lnTo>
                    <a:pt x="552" y="340"/>
                  </a:lnTo>
                  <a:lnTo>
                    <a:pt x="550" y="322"/>
                  </a:lnTo>
                  <a:lnTo>
                    <a:pt x="546" y="304"/>
                  </a:lnTo>
                  <a:lnTo>
                    <a:pt x="540" y="288"/>
                  </a:lnTo>
                  <a:lnTo>
                    <a:pt x="534" y="272"/>
                  </a:lnTo>
                  <a:lnTo>
                    <a:pt x="526" y="256"/>
                  </a:lnTo>
                  <a:lnTo>
                    <a:pt x="518" y="240"/>
                  </a:lnTo>
                  <a:lnTo>
                    <a:pt x="508" y="226"/>
                  </a:lnTo>
                  <a:lnTo>
                    <a:pt x="498" y="212"/>
                  </a:lnTo>
                  <a:lnTo>
                    <a:pt x="534" y="178"/>
                  </a:lnTo>
                  <a:lnTo>
                    <a:pt x="534" y="178"/>
                  </a:lnTo>
                  <a:lnTo>
                    <a:pt x="538" y="170"/>
                  </a:lnTo>
                  <a:lnTo>
                    <a:pt x="540" y="160"/>
                  </a:lnTo>
                  <a:lnTo>
                    <a:pt x="538" y="152"/>
                  </a:lnTo>
                  <a:lnTo>
                    <a:pt x="534" y="144"/>
                  </a:lnTo>
                  <a:lnTo>
                    <a:pt x="534" y="144"/>
                  </a:lnTo>
                  <a:lnTo>
                    <a:pt x="526" y="138"/>
                  </a:lnTo>
                  <a:lnTo>
                    <a:pt x="516" y="136"/>
                  </a:lnTo>
                  <a:lnTo>
                    <a:pt x="508" y="138"/>
                  </a:lnTo>
                  <a:lnTo>
                    <a:pt x="500" y="144"/>
                  </a:lnTo>
                  <a:lnTo>
                    <a:pt x="464" y="178"/>
                  </a:lnTo>
                  <a:lnTo>
                    <a:pt x="464" y="178"/>
                  </a:lnTo>
                  <a:lnTo>
                    <a:pt x="438" y="160"/>
                  </a:lnTo>
                  <a:lnTo>
                    <a:pt x="438" y="160"/>
                  </a:lnTo>
                  <a:lnTo>
                    <a:pt x="430" y="140"/>
                  </a:lnTo>
                  <a:lnTo>
                    <a:pt x="420" y="122"/>
                  </a:lnTo>
                  <a:lnTo>
                    <a:pt x="406" y="108"/>
                  </a:lnTo>
                  <a:lnTo>
                    <a:pt x="390" y="94"/>
                  </a:lnTo>
                  <a:lnTo>
                    <a:pt x="410" y="70"/>
                  </a:lnTo>
                  <a:lnTo>
                    <a:pt x="410" y="70"/>
                  </a:lnTo>
                  <a:lnTo>
                    <a:pt x="422" y="72"/>
                  </a:lnTo>
                  <a:lnTo>
                    <a:pt x="422" y="72"/>
                  </a:lnTo>
                  <a:lnTo>
                    <a:pt x="430" y="72"/>
                  </a:lnTo>
                  <a:lnTo>
                    <a:pt x="436" y="70"/>
                  </a:lnTo>
                  <a:lnTo>
                    <a:pt x="442" y="66"/>
                  </a:lnTo>
                  <a:lnTo>
                    <a:pt x="448" y="62"/>
                  </a:lnTo>
                  <a:lnTo>
                    <a:pt x="452" y="56"/>
                  </a:lnTo>
                  <a:lnTo>
                    <a:pt x="456" y="50"/>
                  </a:lnTo>
                  <a:lnTo>
                    <a:pt x="458" y="44"/>
                  </a:lnTo>
                  <a:lnTo>
                    <a:pt x="458" y="36"/>
                  </a:lnTo>
                  <a:lnTo>
                    <a:pt x="458" y="36"/>
                  </a:lnTo>
                  <a:lnTo>
                    <a:pt x="458" y="28"/>
                  </a:lnTo>
                  <a:lnTo>
                    <a:pt x="456" y="22"/>
                  </a:lnTo>
                  <a:lnTo>
                    <a:pt x="452" y="16"/>
                  </a:lnTo>
                  <a:lnTo>
                    <a:pt x="448" y="10"/>
                  </a:lnTo>
                  <a:lnTo>
                    <a:pt x="442" y="6"/>
                  </a:lnTo>
                  <a:lnTo>
                    <a:pt x="436" y="2"/>
                  </a:lnTo>
                  <a:lnTo>
                    <a:pt x="430" y="0"/>
                  </a:lnTo>
                  <a:lnTo>
                    <a:pt x="422" y="0"/>
                  </a:lnTo>
                  <a:lnTo>
                    <a:pt x="422" y="0"/>
                  </a:lnTo>
                  <a:lnTo>
                    <a:pt x="414" y="0"/>
                  </a:lnTo>
                  <a:lnTo>
                    <a:pt x="408" y="2"/>
                  </a:lnTo>
                  <a:lnTo>
                    <a:pt x="402" y="6"/>
                  </a:lnTo>
                  <a:lnTo>
                    <a:pt x="396" y="10"/>
                  </a:lnTo>
                  <a:lnTo>
                    <a:pt x="392" y="16"/>
                  </a:lnTo>
                  <a:lnTo>
                    <a:pt x="388" y="22"/>
                  </a:lnTo>
                  <a:lnTo>
                    <a:pt x="386" y="28"/>
                  </a:lnTo>
                  <a:lnTo>
                    <a:pt x="386" y="36"/>
                  </a:lnTo>
                  <a:lnTo>
                    <a:pt x="386" y="36"/>
                  </a:lnTo>
                  <a:lnTo>
                    <a:pt x="388" y="46"/>
                  </a:lnTo>
                  <a:lnTo>
                    <a:pt x="392" y="54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56" y="76"/>
                  </a:lnTo>
                  <a:lnTo>
                    <a:pt x="342" y="72"/>
                  </a:lnTo>
                  <a:lnTo>
                    <a:pt x="328" y="68"/>
                  </a:lnTo>
                  <a:lnTo>
                    <a:pt x="312" y="68"/>
                  </a:lnTo>
                  <a:lnTo>
                    <a:pt x="312" y="68"/>
                  </a:lnTo>
                  <a:lnTo>
                    <a:pt x="298" y="68"/>
                  </a:lnTo>
                  <a:lnTo>
                    <a:pt x="282" y="72"/>
                  </a:lnTo>
                  <a:lnTo>
                    <a:pt x="268" y="76"/>
                  </a:lnTo>
                  <a:lnTo>
                    <a:pt x="256" y="82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8" y="46"/>
                  </a:lnTo>
                  <a:lnTo>
                    <a:pt x="240" y="36"/>
                  </a:lnTo>
                  <a:lnTo>
                    <a:pt x="240" y="36"/>
                  </a:lnTo>
                  <a:lnTo>
                    <a:pt x="238" y="28"/>
                  </a:lnTo>
                  <a:lnTo>
                    <a:pt x="236" y="22"/>
                  </a:lnTo>
                  <a:lnTo>
                    <a:pt x="234" y="16"/>
                  </a:lnTo>
                  <a:lnTo>
                    <a:pt x="228" y="10"/>
                  </a:lnTo>
                  <a:lnTo>
                    <a:pt x="224" y="6"/>
                  </a:lnTo>
                  <a:lnTo>
                    <a:pt x="218" y="2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96" y="0"/>
                  </a:lnTo>
                  <a:lnTo>
                    <a:pt x="190" y="2"/>
                  </a:lnTo>
                  <a:lnTo>
                    <a:pt x="184" y="6"/>
                  </a:lnTo>
                  <a:lnTo>
                    <a:pt x="178" y="10"/>
                  </a:lnTo>
                  <a:lnTo>
                    <a:pt x="174" y="16"/>
                  </a:lnTo>
                  <a:lnTo>
                    <a:pt x="170" y="22"/>
                  </a:lnTo>
                  <a:lnTo>
                    <a:pt x="168" y="28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44"/>
                  </a:lnTo>
                  <a:lnTo>
                    <a:pt x="170" y="50"/>
                  </a:lnTo>
                  <a:lnTo>
                    <a:pt x="174" y="56"/>
                  </a:lnTo>
                  <a:lnTo>
                    <a:pt x="178" y="62"/>
                  </a:lnTo>
                  <a:lnTo>
                    <a:pt x="184" y="66"/>
                  </a:lnTo>
                  <a:lnTo>
                    <a:pt x="190" y="70"/>
                  </a:lnTo>
                  <a:lnTo>
                    <a:pt x="196" y="72"/>
                  </a:lnTo>
                  <a:lnTo>
                    <a:pt x="204" y="72"/>
                  </a:lnTo>
                  <a:lnTo>
                    <a:pt x="204" y="72"/>
                  </a:lnTo>
                  <a:lnTo>
                    <a:pt x="216" y="70"/>
                  </a:lnTo>
                  <a:lnTo>
                    <a:pt x="234" y="94"/>
                  </a:lnTo>
                  <a:lnTo>
                    <a:pt x="234" y="94"/>
                  </a:lnTo>
                  <a:lnTo>
                    <a:pt x="220" y="108"/>
                  </a:lnTo>
                  <a:lnTo>
                    <a:pt x="206" y="122"/>
                  </a:lnTo>
                  <a:lnTo>
                    <a:pt x="196" y="140"/>
                  </a:lnTo>
                  <a:lnTo>
                    <a:pt x="188" y="160"/>
                  </a:lnTo>
                  <a:lnTo>
                    <a:pt x="188" y="160"/>
                  </a:lnTo>
                  <a:lnTo>
                    <a:pt x="160" y="178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18" y="138"/>
                  </a:lnTo>
                  <a:lnTo>
                    <a:pt x="110" y="136"/>
                  </a:lnTo>
                  <a:lnTo>
                    <a:pt x="100" y="138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86" y="152"/>
                  </a:lnTo>
                  <a:lnTo>
                    <a:pt x="86" y="160"/>
                  </a:lnTo>
                  <a:lnTo>
                    <a:pt x="86" y="170"/>
                  </a:lnTo>
                  <a:lnTo>
                    <a:pt x="92" y="178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16" y="226"/>
                  </a:lnTo>
                  <a:lnTo>
                    <a:pt x="108" y="240"/>
                  </a:lnTo>
                  <a:lnTo>
                    <a:pt x="98" y="256"/>
                  </a:lnTo>
                  <a:lnTo>
                    <a:pt x="92" y="272"/>
                  </a:lnTo>
                  <a:lnTo>
                    <a:pt x="86" y="288"/>
                  </a:lnTo>
                  <a:lnTo>
                    <a:pt x="80" y="304"/>
                  </a:lnTo>
                  <a:lnTo>
                    <a:pt x="76" y="322"/>
                  </a:lnTo>
                  <a:lnTo>
                    <a:pt x="74" y="340"/>
                  </a:lnTo>
                  <a:lnTo>
                    <a:pt x="24" y="340"/>
                  </a:lnTo>
                  <a:lnTo>
                    <a:pt x="24" y="340"/>
                  </a:lnTo>
                  <a:lnTo>
                    <a:pt x="16" y="342"/>
                  </a:lnTo>
                  <a:lnTo>
                    <a:pt x="8" y="348"/>
                  </a:lnTo>
                  <a:lnTo>
                    <a:pt x="2" y="354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2" y="374"/>
                  </a:lnTo>
                  <a:lnTo>
                    <a:pt x="8" y="380"/>
                  </a:lnTo>
                  <a:lnTo>
                    <a:pt x="16" y="386"/>
                  </a:lnTo>
                  <a:lnTo>
                    <a:pt x="24" y="388"/>
                  </a:lnTo>
                  <a:lnTo>
                    <a:pt x="74" y="388"/>
                  </a:lnTo>
                  <a:lnTo>
                    <a:pt x="74" y="388"/>
                  </a:lnTo>
                  <a:lnTo>
                    <a:pt x="76" y="406"/>
                  </a:lnTo>
                  <a:lnTo>
                    <a:pt x="80" y="424"/>
                  </a:lnTo>
                  <a:lnTo>
                    <a:pt x="86" y="440"/>
                  </a:lnTo>
                  <a:lnTo>
                    <a:pt x="92" y="456"/>
                  </a:lnTo>
                  <a:lnTo>
                    <a:pt x="98" y="472"/>
                  </a:lnTo>
                  <a:lnTo>
                    <a:pt x="108" y="488"/>
                  </a:lnTo>
                  <a:lnTo>
                    <a:pt x="116" y="502"/>
                  </a:lnTo>
                  <a:lnTo>
                    <a:pt x="126" y="516"/>
                  </a:lnTo>
                  <a:lnTo>
                    <a:pt x="92" y="550"/>
                  </a:lnTo>
                  <a:lnTo>
                    <a:pt x="92" y="550"/>
                  </a:lnTo>
                  <a:lnTo>
                    <a:pt x="86" y="558"/>
                  </a:lnTo>
                  <a:lnTo>
                    <a:pt x="86" y="568"/>
                  </a:lnTo>
                  <a:lnTo>
                    <a:pt x="86" y="576"/>
                  </a:lnTo>
                  <a:lnTo>
                    <a:pt x="92" y="584"/>
                  </a:lnTo>
                  <a:lnTo>
                    <a:pt x="92" y="584"/>
                  </a:lnTo>
                  <a:lnTo>
                    <a:pt x="100" y="590"/>
                  </a:lnTo>
                  <a:lnTo>
                    <a:pt x="110" y="592"/>
                  </a:lnTo>
                  <a:lnTo>
                    <a:pt x="110" y="592"/>
                  </a:lnTo>
                  <a:lnTo>
                    <a:pt x="118" y="590"/>
                  </a:lnTo>
                  <a:lnTo>
                    <a:pt x="126" y="584"/>
                  </a:lnTo>
                  <a:lnTo>
                    <a:pt x="160" y="550"/>
                  </a:lnTo>
                  <a:lnTo>
                    <a:pt x="160" y="550"/>
                  </a:lnTo>
                  <a:lnTo>
                    <a:pt x="176" y="562"/>
                  </a:lnTo>
                  <a:lnTo>
                    <a:pt x="194" y="572"/>
                  </a:lnTo>
                  <a:lnTo>
                    <a:pt x="212" y="582"/>
                  </a:lnTo>
                  <a:lnTo>
                    <a:pt x="230" y="590"/>
                  </a:lnTo>
                  <a:lnTo>
                    <a:pt x="250" y="596"/>
                  </a:lnTo>
                  <a:lnTo>
                    <a:pt x="270" y="600"/>
                  </a:lnTo>
                  <a:lnTo>
                    <a:pt x="292" y="604"/>
                  </a:lnTo>
                  <a:lnTo>
                    <a:pt x="312" y="604"/>
                  </a:lnTo>
                  <a:lnTo>
                    <a:pt x="312" y="604"/>
                  </a:lnTo>
                  <a:lnTo>
                    <a:pt x="334" y="604"/>
                  </a:lnTo>
                  <a:lnTo>
                    <a:pt x="354" y="600"/>
                  </a:lnTo>
                  <a:lnTo>
                    <a:pt x="376" y="596"/>
                  </a:lnTo>
                  <a:lnTo>
                    <a:pt x="394" y="590"/>
                  </a:lnTo>
                  <a:lnTo>
                    <a:pt x="414" y="582"/>
                  </a:lnTo>
                  <a:lnTo>
                    <a:pt x="432" y="572"/>
                  </a:lnTo>
                  <a:lnTo>
                    <a:pt x="448" y="562"/>
                  </a:lnTo>
                  <a:lnTo>
                    <a:pt x="464" y="550"/>
                  </a:lnTo>
                  <a:lnTo>
                    <a:pt x="500" y="584"/>
                  </a:lnTo>
                  <a:lnTo>
                    <a:pt x="500" y="584"/>
                  </a:lnTo>
                  <a:lnTo>
                    <a:pt x="508" y="590"/>
                  </a:lnTo>
                  <a:lnTo>
                    <a:pt x="516" y="592"/>
                  </a:lnTo>
                  <a:lnTo>
                    <a:pt x="516" y="592"/>
                  </a:lnTo>
                  <a:lnTo>
                    <a:pt x="526" y="590"/>
                  </a:lnTo>
                  <a:lnTo>
                    <a:pt x="534" y="584"/>
                  </a:lnTo>
                  <a:lnTo>
                    <a:pt x="534" y="584"/>
                  </a:lnTo>
                  <a:lnTo>
                    <a:pt x="538" y="576"/>
                  </a:lnTo>
                  <a:lnTo>
                    <a:pt x="540" y="568"/>
                  </a:lnTo>
                  <a:lnTo>
                    <a:pt x="538" y="558"/>
                  </a:lnTo>
                  <a:lnTo>
                    <a:pt x="534" y="550"/>
                  </a:lnTo>
                  <a:lnTo>
                    <a:pt x="498" y="516"/>
                  </a:lnTo>
                  <a:lnTo>
                    <a:pt x="498" y="516"/>
                  </a:lnTo>
                  <a:lnTo>
                    <a:pt x="508" y="502"/>
                  </a:lnTo>
                  <a:lnTo>
                    <a:pt x="518" y="488"/>
                  </a:lnTo>
                  <a:lnTo>
                    <a:pt x="526" y="472"/>
                  </a:lnTo>
                  <a:lnTo>
                    <a:pt x="534" y="456"/>
                  </a:lnTo>
                  <a:lnTo>
                    <a:pt x="540" y="440"/>
                  </a:lnTo>
                  <a:lnTo>
                    <a:pt x="546" y="424"/>
                  </a:lnTo>
                  <a:lnTo>
                    <a:pt x="550" y="406"/>
                  </a:lnTo>
                  <a:lnTo>
                    <a:pt x="552" y="388"/>
                  </a:lnTo>
                  <a:lnTo>
                    <a:pt x="600" y="388"/>
                  </a:lnTo>
                  <a:lnTo>
                    <a:pt x="600" y="388"/>
                  </a:lnTo>
                  <a:lnTo>
                    <a:pt x="610" y="386"/>
                  </a:lnTo>
                  <a:lnTo>
                    <a:pt x="618" y="380"/>
                  </a:lnTo>
                  <a:lnTo>
                    <a:pt x="622" y="374"/>
                  </a:lnTo>
                  <a:lnTo>
                    <a:pt x="624" y="364"/>
                  </a:lnTo>
                  <a:lnTo>
                    <a:pt x="624" y="364"/>
                  </a:lnTo>
                  <a:lnTo>
                    <a:pt x="622" y="354"/>
                  </a:lnTo>
                  <a:lnTo>
                    <a:pt x="618" y="348"/>
                  </a:lnTo>
                  <a:lnTo>
                    <a:pt x="610" y="342"/>
                  </a:lnTo>
                  <a:lnTo>
                    <a:pt x="600" y="340"/>
                  </a:lnTo>
                  <a:lnTo>
                    <a:pt x="600" y="340"/>
                  </a:lnTo>
                  <a:close/>
                  <a:moveTo>
                    <a:pt x="336" y="566"/>
                  </a:moveTo>
                  <a:lnTo>
                    <a:pt x="336" y="332"/>
                  </a:lnTo>
                  <a:lnTo>
                    <a:pt x="336" y="332"/>
                  </a:lnTo>
                  <a:lnTo>
                    <a:pt x="334" y="322"/>
                  </a:lnTo>
                  <a:lnTo>
                    <a:pt x="330" y="316"/>
                  </a:lnTo>
                  <a:lnTo>
                    <a:pt x="322" y="310"/>
                  </a:lnTo>
                  <a:lnTo>
                    <a:pt x="312" y="308"/>
                  </a:lnTo>
                  <a:lnTo>
                    <a:pt x="312" y="308"/>
                  </a:lnTo>
                  <a:lnTo>
                    <a:pt x="304" y="310"/>
                  </a:lnTo>
                  <a:lnTo>
                    <a:pt x="296" y="316"/>
                  </a:lnTo>
                  <a:lnTo>
                    <a:pt x="290" y="322"/>
                  </a:lnTo>
                  <a:lnTo>
                    <a:pt x="288" y="332"/>
                  </a:lnTo>
                  <a:lnTo>
                    <a:pt x="288" y="566"/>
                  </a:lnTo>
                  <a:lnTo>
                    <a:pt x="288" y="566"/>
                  </a:lnTo>
                  <a:lnTo>
                    <a:pt x="270" y="564"/>
                  </a:lnTo>
                  <a:lnTo>
                    <a:pt x="252" y="558"/>
                  </a:lnTo>
                  <a:lnTo>
                    <a:pt x="234" y="552"/>
                  </a:lnTo>
                  <a:lnTo>
                    <a:pt x="218" y="544"/>
                  </a:lnTo>
                  <a:lnTo>
                    <a:pt x="202" y="536"/>
                  </a:lnTo>
                  <a:lnTo>
                    <a:pt x="188" y="524"/>
                  </a:lnTo>
                  <a:lnTo>
                    <a:pt x="174" y="512"/>
                  </a:lnTo>
                  <a:lnTo>
                    <a:pt x="160" y="500"/>
                  </a:lnTo>
                  <a:lnTo>
                    <a:pt x="150" y="486"/>
                  </a:lnTo>
                  <a:lnTo>
                    <a:pt x="140" y="470"/>
                  </a:lnTo>
                  <a:lnTo>
                    <a:pt x="130" y="454"/>
                  </a:lnTo>
                  <a:lnTo>
                    <a:pt x="122" y="438"/>
                  </a:lnTo>
                  <a:lnTo>
                    <a:pt x="116" y="420"/>
                  </a:lnTo>
                  <a:lnTo>
                    <a:pt x="112" y="402"/>
                  </a:lnTo>
                  <a:lnTo>
                    <a:pt x="110" y="384"/>
                  </a:lnTo>
                  <a:lnTo>
                    <a:pt x="108" y="364"/>
                  </a:lnTo>
                  <a:lnTo>
                    <a:pt x="108" y="364"/>
                  </a:lnTo>
                  <a:lnTo>
                    <a:pt x="110" y="338"/>
                  </a:lnTo>
                  <a:lnTo>
                    <a:pt x="116" y="314"/>
                  </a:lnTo>
                  <a:lnTo>
                    <a:pt x="122" y="290"/>
                  </a:lnTo>
                  <a:lnTo>
                    <a:pt x="132" y="268"/>
                  </a:lnTo>
                  <a:lnTo>
                    <a:pt x="492" y="268"/>
                  </a:lnTo>
                  <a:lnTo>
                    <a:pt x="492" y="268"/>
                  </a:lnTo>
                  <a:lnTo>
                    <a:pt x="502" y="290"/>
                  </a:lnTo>
                  <a:lnTo>
                    <a:pt x="510" y="314"/>
                  </a:lnTo>
                  <a:lnTo>
                    <a:pt x="516" y="338"/>
                  </a:lnTo>
                  <a:lnTo>
                    <a:pt x="516" y="364"/>
                  </a:lnTo>
                  <a:lnTo>
                    <a:pt x="516" y="364"/>
                  </a:lnTo>
                  <a:lnTo>
                    <a:pt x="516" y="384"/>
                  </a:lnTo>
                  <a:lnTo>
                    <a:pt x="514" y="402"/>
                  </a:lnTo>
                  <a:lnTo>
                    <a:pt x="508" y="420"/>
                  </a:lnTo>
                  <a:lnTo>
                    <a:pt x="502" y="438"/>
                  </a:lnTo>
                  <a:lnTo>
                    <a:pt x="496" y="454"/>
                  </a:lnTo>
                  <a:lnTo>
                    <a:pt x="486" y="470"/>
                  </a:lnTo>
                  <a:lnTo>
                    <a:pt x="476" y="486"/>
                  </a:lnTo>
                  <a:lnTo>
                    <a:pt x="464" y="500"/>
                  </a:lnTo>
                  <a:lnTo>
                    <a:pt x="452" y="512"/>
                  </a:lnTo>
                  <a:lnTo>
                    <a:pt x="438" y="524"/>
                  </a:lnTo>
                  <a:lnTo>
                    <a:pt x="424" y="536"/>
                  </a:lnTo>
                  <a:lnTo>
                    <a:pt x="408" y="544"/>
                  </a:lnTo>
                  <a:lnTo>
                    <a:pt x="390" y="552"/>
                  </a:lnTo>
                  <a:lnTo>
                    <a:pt x="374" y="558"/>
                  </a:lnTo>
                  <a:lnTo>
                    <a:pt x="356" y="564"/>
                  </a:lnTo>
                  <a:lnTo>
                    <a:pt x="336" y="566"/>
                  </a:lnTo>
                  <a:lnTo>
                    <a:pt x="336" y="566"/>
                  </a:lnTo>
                  <a:close/>
                  <a:moveTo>
                    <a:pt x="200" y="372"/>
                  </a:moveTo>
                  <a:lnTo>
                    <a:pt x="200" y="372"/>
                  </a:lnTo>
                  <a:lnTo>
                    <a:pt x="192" y="372"/>
                  </a:lnTo>
                  <a:lnTo>
                    <a:pt x="182" y="376"/>
                  </a:lnTo>
                  <a:lnTo>
                    <a:pt x="174" y="380"/>
                  </a:lnTo>
                  <a:lnTo>
                    <a:pt x="166" y="386"/>
                  </a:lnTo>
                  <a:lnTo>
                    <a:pt x="160" y="394"/>
                  </a:lnTo>
                  <a:lnTo>
                    <a:pt x="156" y="402"/>
                  </a:lnTo>
                  <a:lnTo>
                    <a:pt x="154" y="410"/>
                  </a:lnTo>
                  <a:lnTo>
                    <a:pt x="152" y="420"/>
                  </a:lnTo>
                  <a:lnTo>
                    <a:pt x="152" y="420"/>
                  </a:lnTo>
                  <a:lnTo>
                    <a:pt x="154" y="430"/>
                  </a:lnTo>
                  <a:lnTo>
                    <a:pt x="156" y="438"/>
                  </a:lnTo>
                  <a:lnTo>
                    <a:pt x="160" y="446"/>
                  </a:lnTo>
                  <a:lnTo>
                    <a:pt x="166" y="454"/>
                  </a:lnTo>
                  <a:lnTo>
                    <a:pt x="174" y="460"/>
                  </a:lnTo>
                  <a:lnTo>
                    <a:pt x="182" y="464"/>
                  </a:lnTo>
                  <a:lnTo>
                    <a:pt x="192" y="468"/>
                  </a:lnTo>
                  <a:lnTo>
                    <a:pt x="200" y="468"/>
                  </a:lnTo>
                  <a:lnTo>
                    <a:pt x="200" y="468"/>
                  </a:lnTo>
                  <a:lnTo>
                    <a:pt x="210" y="468"/>
                  </a:lnTo>
                  <a:lnTo>
                    <a:pt x="220" y="464"/>
                  </a:lnTo>
                  <a:lnTo>
                    <a:pt x="228" y="460"/>
                  </a:lnTo>
                  <a:lnTo>
                    <a:pt x="234" y="454"/>
                  </a:lnTo>
                  <a:lnTo>
                    <a:pt x="240" y="446"/>
                  </a:lnTo>
                  <a:lnTo>
                    <a:pt x="244" y="438"/>
                  </a:lnTo>
                  <a:lnTo>
                    <a:pt x="248" y="43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10"/>
                  </a:lnTo>
                  <a:lnTo>
                    <a:pt x="244" y="402"/>
                  </a:lnTo>
                  <a:lnTo>
                    <a:pt x="240" y="394"/>
                  </a:lnTo>
                  <a:lnTo>
                    <a:pt x="234" y="386"/>
                  </a:lnTo>
                  <a:lnTo>
                    <a:pt x="228" y="380"/>
                  </a:lnTo>
                  <a:lnTo>
                    <a:pt x="220" y="376"/>
                  </a:lnTo>
                  <a:lnTo>
                    <a:pt x="210" y="372"/>
                  </a:lnTo>
                  <a:lnTo>
                    <a:pt x="200" y="372"/>
                  </a:lnTo>
                  <a:lnTo>
                    <a:pt x="200" y="372"/>
                  </a:lnTo>
                  <a:close/>
                  <a:moveTo>
                    <a:pt x="424" y="372"/>
                  </a:moveTo>
                  <a:lnTo>
                    <a:pt x="424" y="372"/>
                  </a:lnTo>
                  <a:lnTo>
                    <a:pt x="416" y="372"/>
                  </a:lnTo>
                  <a:lnTo>
                    <a:pt x="406" y="376"/>
                  </a:lnTo>
                  <a:lnTo>
                    <a:pt x="398" y="380"/>
                  </a:lnTo>
                  <a:lnTo>
                    <a:pt x="390" y="386"/>
                  </a:lnTo>
                  <a:lnTo>
                    <a:pt x="384" y="394"/>
                  </a:lnTo>
                  <a:lnTo>
                    <a:pt x="380" y="402"/>
                  </a:lnTo>
                  <a:lnTo>
                    <a:pt x="378" y="410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78" y="430"/>
                  </a:lnTo>
                  <a:lnTo>
                    <a:pt x="380" y="438"/>
                  </a:lnTo>
                  <a:lnTo>
                    <a:pt x="384" y="446"/>
                  </a:lnTo>
                  <a:lnTo>
                    <a:pt x="390" y="454"/>
                  </a:lnTo>
                  <a:lnTo>
                    <a:pt x="398" y="460"/>
                  </a:lnTo>
                  <a:lnTo>
                    <a:pt x="406" y="464"/>
                  </a:lnTo>
                  <a:lnTo>
                    <a:pt x="416" y="468"/>
                  </a:lnTo>
                  <a:lnTo>
                    <a:pt x="424" y="468"/>
                  </a:lnTo>
                  <a:lnTo>
                    <a:pt x="424" y="468"/>
                  </a:lnTo>
                  <a:lnTo>
                    <a:pt x="434" y="468"/>
                  </a:lnTo>
                  <a:lnTo>
                    <a:pt x="444" y="464"/>
                  </a:lnTo>
                  <a:lnTo>
                    <a:pt x="452" y="460"/>
                  </a:lnTo>
                  <a:lnTo>
                    <a:pt x="458" y="454"/>
                  </a:lnTo>
                  <a:lnTo>
                    <a:pt x="464" y="446"/>
                  </a:lnTo>
                  <a:lnTo>
                    <a:pt x="468" y="438"/>
                  </a:lnTo>
                  <a:lnTo>
                    <a:pt x="472" y="430"/>
                  </a:lnTo>
                  <a:lnTo>
                    <a:pt x="472" y="420"/>
                  </a:lnTo>
                  <a:lnTo>
                    <a:pt x="472" y="420"/>
                  </a:lnTo>
                  <a:lnTo>
                    <a:pt x="472" y="410"/>
                  </a:lnTo>
                  <a:lnTo>
                    <a:pt x="468" y="402"/>
                  </a:lnTo>
                  <a:lnTo>
                    <a:pt x="464" y="394"/>
                  </a:lnTo>
                  <a:lnTo>
                    <a:pt x="458" y="386"/>
                  </a:lnTo>
                  <a:lnTo>
                    <a:pt x="452" y="380"/>
                  </a:lnTo>
                  <a:lnTo>
                    <a:pt x="444" y="376"/>
                  </a:lnTo>
                  <a:lnTo>
                    <a:pt x="434" y="372"/>
                  </a:lnTo>
                  <a:lnTo>
                    <a:pt x="424" y="372"/>
                  </a:lnTo>
                  <a:lnTo>
                    <a:pt x="424" y="372"/>
                  </a:lnTo>
                  <a:close/>
                </a:path>
              </a:pathLst>
            </a:custGeom>
            <a:solidFill>
              <a:srgbClr val="91AC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grpSp>
        <p:nvGrpSpPr>
          <p:cNvPr id="75" name="그룹 25"/>
          <p:cNvGrpSpPr/>
          <p:nvPr/>
        </p:nvGrpSpPr>
        <p:grpSpPr>
          <a:xfrm>
            <a:off x="4760413" y="1842712"/>
            <a:ext cx="3161074" cy="560602"/>
            <a:chOff x="4630530" y="2577139"/>
            <a:chExt cx="3613878" cy="640905"/>
          </a:xfrm>
        </p:grpSpPr>
        <p:sp>
          <p:nvSpPr>
            <p:cNvPr id="77" name="Rectangle 3"/>
            <p:cNvSpPr txBox="1">
              <a:spLocks noChangeArrowheads="1"/>
            </p:cNvSpPr>
            <p:nvPr/>
          </p:nvSpPr>
          <p:spPr bwMode="auto">
            <a:xfrm>
              <a:off x="5436096" y="2577139"/>
              <a:ext cx="2808312" cy="56261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402D1F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integrated management of water resource</a:t>
              </a:r>
              <a:endParaRPr lang="en-US" altLang="ko-KR" sz="1600" b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4630530" y="2650574"/>
              <a:ext cx="643820" cy="567470"/>
            </a:xfrm>
            <a:custGeom>
              <a:avLst/>
              <a:gdLst>
                <a:gd name="T0" fmla="*/ 294 w 624"/>
                <a:gd name="T1" fmla="*/ 160 h 550"/>
                <a:gd name="T2" fmla="*/ 306 w 624"/>
                <a:gd name="T3" fmla="*/ 142 h 550"/>
                <a:gd name="T4" fmla="*/ 326 w 624"/>
                <a:gd name="T5" fmla="*/ 146 h 550"/>
                <a:gd name="T6" fmla="*/ 330 w 624"/>
                <a:gd name="T7" fmla="*/ 220 h 550"/>
                <a:gd name="T8" fmla="*/ 390 w 624"/>
                <a:gd name="T9" fmla="*/ 178 h 550"/>
                <a:gd name="T10" fmla="*/ 450 w 624"/>
                <a:gd name="T11" fmla="*/ 164 h 550"/>
                <a:gd name="T12" fmla="*/ 452 w 624"/>
                <a:gd name="T13" fmla="*/ 118 h 550"/>
                <a:gd name="T14" fmla="*/ 210 w 624"/>
                <a:gd name="T15" fmla="*/ 80 h 550"/>
                <a:gd name="T16" fmla="*/ 162 w 624"/>
                <a:gd name="T17" fmla="*/ 138 h 550"/>
                <a:gd name="T18" fmla="*/ 192 w 624"/>
                <a:gd name="T19" fmla="*/ 166 h 550"/>
                <a:gd name="T20" fmla="*/ 256 w 624"/>
                <a:gd name="T21" fmla="*/ 190 h 550"/>
                <a:gd name="T22" fmla="*/ 506 w 624"/>
                <a:gd name="T23" fmla="*/ 202 h 550"/>
                <a:gd name="T24" fmla="*/ 454 w 624"/>
                <a:gd name="T25" fmla="*/ 198 h 550"/>
                <a:gd name="T26" fmla="*/ 388 w 624"/>
                <a:gd name="T27" fmla="*/ 220 h 550"/>
                <a:gd name="T28" fmla="*/ 348 w 624"/>
                <a:gd name="T29" fmla="*/ 254 h 550"/>
                <a:gd name="T30" fmla="*/ 318 w 624"/>
                <a:gd name="T31" fmla="*/ 314 h 550"/>
                <a:gd name="T32" fmla="*/ 312 w 624"/>
                <a:gd name="T33" fmla="*/ 330 h 550"/>
                <a:gd name="T34" fmla="*/ 288 w 624"/>
                <a:gd name="T35" fmla="*/ 268 h 550"/>
                <a:gd name="T36" fmla="*/ 254 w 624"/>
                <a:gd name="T37" fmla="*/ 232 h 550"/>
                <a:gd name="T38" fmla="*/ 188 w 624"/>
                <a:gd name="T39" fmla="*/ 202 h 550"/>
                <a:gd name="T40" fmla="*/ 120 w 624"/>
                <a:gd name="T41" fmla="*/ 202 h 550"/>
                <a:gd name="T42" fmla="*/ 0 w 624"/>
                <a:gd name="T43" fmla="*/ 232 h 550"/>
                <a:gd name="T44" fmla="*/ 2 w 624"/>
                <a:gd name="T45" fmla="*/ 372 h 550"/>
                <a:gd name="T46" fmla="*/ 24 w 624"/>
                <a:gd name="T47" fmla="*/ 436 h 550"/>
                <a:gd name="T48" fmla="*/ 62 w 624"/>
                <a:gd name="T49" fmla="*/ 476 h 550"/>
                <a:gd name="T50" fmla="*/ 144 w 624"/>
                <a:gd name="T51" fmla="*/ 510 h 550"/>
                <a:gd name="T52" fmla="*/ 228 w 624"/>
                <a:gd name="T53" fmla="*/ 492 h 550"/>
                <a:gd name="T54" fmla="*/ 208 w 624"/>
                <a:gd name="T55" fmla="*/ 440 h 550"/>
                <a:gd name="T56" fmla="*/ 160 w 624"/>
                <a:gd name="T57" fmla="*/ 380 h 550"/>
                <a:gd name="T58" fmla="*/ 140 w 624"/>
                <a:gd name="T59" fmla="*/ 356 h 550"/>
                <a:gd name="T60" fmla="*/ 148 w 624"/>
                <a:gd name="T61" fmla="*/ 338 h 550"/>
                <a:gd name="T62" fmla="*/ 168 w 624"/>
                <a:gd name="T63" fmla="*/ 340 h 550"/>
                <a:gd name="T64" fmla="*/ 236 w 624"/>
                <a:gd name="T65" fmla="*/ 418 h 550"/>
                <a:gd name="T66" fmla="*/ 270 w 624"/>
                <a:gd name="T67" fmla="*/ 516 h 550"/>
                <a:gd name="T68" fmla="*/ 272 w 624"/>
                <a:gd name="T69" fmla="*/ 534 h 550"/>
                <a:gd name="T70" fmla="*/ 282 w 624"/>
                <a:gd name="T71" fmla="*/ 548 h 550"/>
                <a:gd name="T72" fmla="*/ 290 w 624"/>
                <a:gd name="T73" fmla="*/ 550 h 550"/>
                <a:gd name="T74" fmla="*/ 308 w 624"/>
                <a:gd name="T75" fmla="*/ 530 h 550"/>
                <a:gd name="T76" fmla="*/ 294 w 624"/>
                <a:gd name="T77" fmla="*/ 462 h 550"/>
                <a:gd name="T78" fmla="*/ 304 w 624"/>
                <a:gd name="T79" fmla="*/ 404 h 550"/>
                <a:gd name="T80" fmla="*/ 316 w 624"/>
                <a:gd name="T81" fmla="*/ 384 h 550"/>
                <a:gd name="T82" fmla="*/ 338 w 624"/>
                <a:gd name="T83" fmla="*/ 440 h 550"/>
                <a:gd name="T84" fmla="*/ 318 w 624"/>
                <a:gd name="T85" fmla="*/ 530 h 550"/>
                <a:gd name="T86" fmla="*/ 328 w 624"/>
                <a:gd name="T87" fmla="*/ 548 h 550"/>
                <a:gd name="T88" fmla="*/ 336 w 624"/>
                <a:gd name="T89" fmla="*/ 550 h 550"/>
                <a:gd name="T90" fmla="*/ 354 w 624"/>
                <a:gd name="T91" fmla="*/ 534 h 550"/>
                <a:gd name="T92" fmla="*/ 356 w 624"/>
                <a:gd name="T93" fmla="*/ 516 h 550"/>
                <a:gd name="T94" fmla="*/ 378 w 624"/>
                <a:gd name="T95" fmla="*/ 442 h 550"/>
                <a:gd name="T96" fmla="*/ 438 w 624"/>
                <a:gd name="T97" fmla="*/ 358 h 550"/>
                <a:gd name="T98" fmla="*/ 470 w 624"/>
                <a:gd name="T99" fmla="*/ 336 h 550"/>
                <a:gd name="T100" fmla="*/ 486 w 624"/>
                <a:gd name="T101" fmla="*/ 350 h 550"/>
                <a:gd name="T102" fmla="*/ 480 w 624"/>
                <a:gd name="T103" fmla="*/ 368 h 550"/>
                <a:gd name="T104" fmla="*/ 428 w 624"/>
                <a:gd name="T105" fmla="*/ 424 h 550"/>
                <a:gd name="T106" fmla="*/ 398 w 624"/>
                <a:gd name="T107" fmla="*/ 492 h 550"/>
                <a:gd name="T108" fmla="*/ 460 w 624"/>
                <a:gd name="T109" fmla="*/ 510 h 550"/>
                <a:gd name="T110" fmla="*/ 546 w 624"/>
                <a:gd name="T111" fmla="*/ 490 h 550"/>
                <a:gd name="T112" fmla="*/ 590 w 624"/>
                <a:gd name="T113" fmla="*/ 452 h 550"/>
                <a:gd name="T114" fmla="*/ 620 w 624"/>
                <a:gd name="T115" fmla="*/ 388 h 550"/>
                <a:gd name="T116" fmla="*/ 624 w 624"/>
                <a:gd name="T117" fmla="*/ 354 h 550"/>
                <a:gd name="T118" fmla="*/ 506 w 624"/>
                <a:gd name="T119" fmla="*/ 20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4" h="550">
                  <a:moveTo>
                    <a:pt x="276" y="202"/>
                  </a:moveTo>
                  <a:lnTo>
                    <a:pt x="276" y="202"/>
                  </a:lnTo>
                  <a:lnTo>
                    <a:pt x="294" y="220"/>
                  </a:lnTo>
                  <a:lnTo>
                    <a:pt x="294" y="160"/>
                  </a:lnTo>
                  <a:lnTo>
                    <a:pt x="294" y="160"/>
                  </a:lnTo>
                  <a:lnTo>
                    <a:pt x="296" y="152"/>
                  </a:lnTo>
                  <a:lnTo>
                    <a:pt x="300" y="146"/>
                  </a:lnTo>
                  <a:lnTo>
                    <a:pt x="306" y="142"/>
                  </a:lnTo>
                  <a:lnTo>
                    <a:pt x="312" y="142"/>
                  </a:lnTo>
                  <a:lnTo>
                    <a:pt x="312" y="142"/>
                  </a:lnTo>
                  <a:lnTo>
                    <a:pt x="320" y="142"/>
                  </a:lnTo>
                  <a:lnTo>
                    <a:pt x="326" y="146"/>
                  </a:lnTo>
                  <a:lnTo>
                    <a:pt x="330" y="152"/>
                  </a:lnTo>
                  <a:lnTo>
                    <a:pt x="330" y="160"/>
                  </a:lnTo>
                  <a:lnTo>
                    <a:pt x="330" y="220"/>
                  </a:lnTo>
                  <a:lnTo>
                    <a:pt x="330" y="220"/>
                  </a:lnTo>
                  <a:lnTo>
                    <a:pt x="350" y="202"/>
                  </a:lnTo>
                  <a:lnTo>
                    <a:pt x="350" y="202"/>
                  </a:lnTo>
                  <a:lnTo>
                    <a:pt x="370" y="190"/>
                  </a:lnTo>
                  <a:lnTo>
                    <a:pt x="390" y="178"/>
                  </a:lnTo>
                  <a:lnTo>
                    <a:pt x="410" y="170"/>
                  </a:lnTo>
                  <a:lnTo>
                    <a:pt x="432" y="166"/>
                  </a:lnTo>
                  <a:lnTo>
                    <a:pt x="432" y="166"/>
                  </a:lnTo>
                  <a:lnTo>
                    <a:pt x="450" y="164"/>
                  </a:lnTo>
                  <a:lnTo>
                    <a:pt x="474" y="164"/>
                  </a:lnTo>
                  <a:lnTo>
                    <a:pt x="474" y="164"/>
                  </a:lnTo>
                  <a:lnTo>
                    <a:pt x="464" y="140"/>
                  </a:lnTo>
                  <a:lnTo>
                    <a:pt x="452" y="118"/>
                  </a:lnTo>
                  <a:lnTo>
                    <a:pt x="436" y="98"/>
                  </a:lnTo>
                  <a:lnTo>
                    <a:pt x="416" y="80"/>
                  </a:lnTo>
                  <a:lnTo>
                    <a:pt x="314" y="0"/>
                  </a:lnTo>
                  <a:lnTo>
                    <a:pt x="210" y="80"/>
                  </a:lnTo>
                  <a:lnTo>
                    <a:pt x="210" y="80"/>
                  </a:lnTo>
                  <a:lnTo>
                    <a:pt x="192" y="98"/>
                  </a:lnTo>
                  <a:lnTo>
                    <a:pt x="176" y="118"/>
                  </a:lnTo>
                  <a:lnTo>
                    <a:pt x="162" y="138"/>
                  </a:lnTo>
                  <a:lnTo>
                    <a:pt x="152" y="162"/>
                  </a:lnTo>
                  <a:lnTo>
                    <a:pt x="152" y="162"/>
                  </a:lnTo>
                  <a:lnTo>
                    <a:pt x="172" y="164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214" y="170"/>
                  </a:lnTo>
                  <a:lnTo>
                    <a:pt x="236" y="178"/>
                  </a:lnTo>
                  <a:lnTo>
                    <a:pt x="256" y="190"/>
                  </a:lnTo>
                  <a:lnTo>
                    <a:pt x="276" y="202"/>
                  </a:lnTo>
                  <a:lnTo>
                    <a:pt x="276" y="202"/>
                  </a:lnTo>
                  <a:close/>
                  <a:moveTo>
                    <a:pt x="506" y="202"/>
                  </a:moveTo>
                  <a:lnTo>
                    <a:pt x="506" y="202"/>
                  </a:lnTo>
                  <a:lnTo>
                    <a:pt x="506" y="202"/>
                  </a:lnTo>
                  <a:lnTo>
                    <a:pt x="488" y="200"/>
                  </a:lnTo>
                  <a:lnTo>
                    <a:pt x="472" y="198"/>
                  </a:lnTo>
                  <a:lnTo>
                    <a:pt x="454" y="198"/>
                  </a:lnTo>
                  <a:lnTo>
                    <a:pt x="436" y="202"/>
                  </a:lnTo>
                  <a:lnTo>
                    <a:pt x="420" y="206"/>
                  </a:lnTo>
                  <a:lnTo>
                    <a:pt x="404" y="212"/>
                  </a:lnTo>
                  <a:lnTo>
                    <a:pt x="388" y="220"/>
                  </a:lnTo>
                  <a:lnTo>
                    <a:pt x="372" y="232"/>
                  </a:lnTo>
                  <a:lnTo>
                    <a:pt x="372" y="232"/>
                  </a:lnTo>
                  <a:lnTo>
                    <a:pt x="360" y="242"/>
                  </a:lnTo>
                  <a:lnTo>
                    <a:pt x="348" y="254"/>
                  </a:lnTo>
                  <a:lnTo>
                    <a:pt x="338" y="268"/>
                  </a:lnTo>
                  <a:lnTo>
                    <a:pt x="330" y="282"/>
                  </a:lnTo>
                  <a:lnTo>
                    <a:pt x="322" y="298"/>
                  </a:lnTo>
                  <a:lnTo>
                    <a:pt x="318" y="314"/>
                  </a:lnTo>
                  <a:lnTo>
                    <a:pt x="314" y="330"/>
                  </a:lnTo>
                  <a:lnTo>
                    <a:pt x="312" y="346"/>
                  </a:lnTo>
                  <a:lnTo>
                    <a:pt x="312" y="346"/>
                  </a:lnTo>
                  <a:lnTo>
                    <a:pt x="312" y="330"/>
                  </a:lnTo>
                  <a:lnTo>
                    <a:pt x="308" y="314"/>
                  </a:lnTo>
                  <a:lnTo>
                    <a:pt x="302" y="298"/>
                  </a:lnTo>
                  <a:lnTo>
                    <a:pt x="296" y="282"/>
                  </a:lnTo>
                  <a:lnTo>
                    <a:pt x="288" y="268"/>
                  </a:lnTo>
                  <a:lnTo>
                    <a:pt x="278" y="254"/>
                  </a:lnTo>
                  <a:lnTo>
                    <a:pt x="266" y="242"/>
                  </a:lnTo>
                  <a:lnTo>
                    <a:pt x="254" y="232"/>
                  </a:lnTo>
                  <a:lnTo>
                    <a:pt x="254" y="232"/>
                  </a:lnTo>
                  <a:lnTo>
                    <a:pt x="238" y="220"/>
                  </a:lnTo>
                  <a:lnTo>
                    <a:pt x="222" y="212"/>
                  </a:lnTo>
                  <a:lnTo>
                    <a:pt x="206" y="206"/>
                  </a:lnTo>
                  <a:lnTo>
                    <a:pt x="188" y="202"/>
                  </a:lnTo>
                  <a:lnTo>
                    <a:pt x="172" y="198"/>
                  </a:lnTo>
                  <a:lnTo>
                    <a:pt x="154" y="198"/>
                  </a:lnTo>
                  <a:lnTo>
                    <a:pt x="136" y="200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354"/>
                  </a:lnTo>
                  <a:lnTo>
                    <a:pt x="2" y="354"/>
                  </a:lnTo>
                  <a:lnTo>
                    <a:pt x="2" y="354"/>
                  </a:lnTo>
                  <a:lnTo>
                    <a:pt x="2" y="372"/>
                  </a:lnTo>
                  <a:lnTo>
                    <a:pt x="6" y="388"/>
                  </a:lnTo>
                  <a:lnTo>
                    <a:pt x="10" y="406"/>
                  </a:lnTo>
                  <a:lnTo>
                    <a:pt x="16" y="422"/>
                  </a:lnTo>
                  <a:lnTo>
                    <a:pt x="24" y="436"/>
                  </a:lnTo>
                  <a:lnTo>
                    <a:pt x="36" y="452"/>
                  </a:lnTo>
                  <a:lnTo>
                    <a:pt x="48" y="464"/>
                  </a:lnTo>
                  <a:lnTo>
                    <a:pt x="62" y="476"/>
                  </a:lnTo>
                  <a:lnTo>
                    <a:pt x="62" y="476"/>
                  </a:lnTo>
                  <a:lnTo>
                    <a:pt x="80" y="490"/>
                  </a:lnTo>
                  <a:lnTo>
                    <a:pt x="100" y="500"/>
                  </a:lnTo>
                  <a:lnTo>
                    <a:pt x="122" y="506"/>
                  </a:lnTo>
                  <a:lnTo>
                    <a:pt x="144" y="510"/>
                  </a:lnTo>
                  <a:lnTo>
                    <a:pt x="166" y="510"/>
                  </a:lnTo>
                  <a:lnTo>
                    <a:pt x="186" y="506"/>
                  </a:lnTo>
                  <a:lnTo>
                    <a:pt x="208" y="502"/>
                  </a:lnTo>
                  <a:lnTo>
                    <a:pt x="228" y="492"/>
                  </a:lnTo>
                  <a:lnTo>
                    <a:pt x="228" y="492"/>
                  </a:lnTo>
                  <a:lnTo>
                    <a:pt x="222" y="474"/>
                  </a:lnTo>
                  <a:lnTo>
                    <a:pt x="216" y="456"/>
                  </a:lnTo>
                  <a:lnTo>
                    <a:pt x="208" y="440"/>
                  </a:lnTo>
                  <a:lnTo>
                    <a:pt x="198" y="424"/>
                  </a:lnTo>
                  <a:lnTo>
                    <a:pt x="186" y="408"/>
                  </a:lnTo>
                  <a:lnTo>
                    <a:pt x="174" y="394"/>
                  </a:lnTo>
                  <a:lnTo>
                    <a:pt x="160" y="380"/>
                  </a:lnTo>
                  <a:lnTo>
                    <a:pt x="146" y="368"/>
                  </a:lnTo>
                  <a:lnTo>
                    <a:pt x="146" y="368"/>
                  </a:lnTo>
                  <a:lnTo>
                    <a:pt x="142" y="362"/>
                  </a:lnTo>
                  <a:lnTo>
                    <a:pt x="140" y="356"/>
                  </a:lnTo>
                  <a:lnTo>
                    <a:pt x="140" y="350"/>
                  </a:lnTo>
                  <a:lnTo>
                    <a:pt x="142" y="342"/>
                  </a:lnTo>
                  <a:lnTo>
                    <a:pt x="142" y="342"/>
                  </a:lnTo>
                  <a:lnTo>
                    <a:pt x="148" y="338"/>
                  </a:lnTo>
                  <a:lnTo>
                    <a:pt x="154" y="336"/>
                  </a:lnTo>
                  <a:lnTo>
                    <a:pt x="162" y="336"/>
                  </a:lnTo>
                  <a:lnTo>
                    <a:pt x="168" y="340"/>
                  </a:lnTo>
                  <a:lnTo>
                    <a:pt x="168" y="340"/>
                  </a:lnTo>
                  <a:lnTo>
                    <a:pt x="188" y="358"/>
                  </a:lnTo>
                  <a:lnTo>
                    <a:pt x="206" y="376"/>
                  </a:lnTo>
                  <a:lnTo>
                    <a:pt x="222" y="396"/>
                  </a:lnTo>
                  <a:lnTo>
                    <a:pt x="236" y="418"/>
                  </a:lnTo>
                  <a:lnTo>
                    <a:pt x="248" y="442"/>
                  </a:lnTo>
                  <a:lnTo>
                    <a:pt x="258" y="466"/>
                  </a:lnTo>
                  <a:lnTo>
                    <a:pt x="264" y="490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2" y="534"/>
                  </a:lnTo>
                  <a:lnTo>
                    <a:pt x="272" y="534"/>
                  </a:lnTo>
                  <a:lnTo>
                    <a:pt x="274" y="540"/>
                  </a:lnTo>
                  <a:lnTo>
                    <a:pt x="278" y="546"/>
                  </a:lnTo>
                  <a:lnTo>
                    <a:pt x="282" y="548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8" y="548"/>
                  </a:lnTo>
                  <a:lnTo>
                    <a:pt x="302" y="544"/>
                  </a:lnTo>
                  <a:lnTo>
                    <a:pt x="306" y="538"/>
                  </a:lnTo>
                  <a:lnTo>
                    <a:pt x="308" y="530"/>
                  </a:lnTo>
                  <a:lnTo>
                    <a:pt x="308" y="530"/>
                  </a:lnTo>
                  <a:lnTo>
                    <a:pt x="304" y="508"/>
                  </a:lnTo>
                  <a:lnTo>
                    <a:pt x="300" y="484"/>
                  </a:lnTo>
                  <a:lnTo>
                    <a:pt x="294" y="462"/>
                  </a:lnTo>
                  <a:lnTo>
                    <a:pt x="286" y="440"/>
                  </a:lnTo>
                  <a:lnTo>
                    <a:pt x="286" y="440"/>
                  </a:lnTo>
                  <a:lnTo>
                    <a:pt x="298" y="422"/>
                  </a:lnTo>
                  <a:lnTo>
                    <a:pt x="304" y="404"/>
                  </a:lnTo>
                  <a:lnTo>
                    <a:pt x="310" y="384"/>
                  </a:lnTo>
                  <a:lnTo>
                    <a:pt x="312" y="366"/>
                  </a:lnTo>
                  <a:lnTo>
                    <a:pt x="312" y="366"/>
                  </a:lnTo>
                  <a:lnTo>
                    <a:pt x="316" y="384"/>
                  </a:lnTo>
                  <a:lnTo>
                    <a:pt x="320" y="404"/>
                  </a:lnTo>
                  <a:lnTo>
                    <a:pt x="328" y="422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2" y="462"/>
                  </a:lnTo>
                  <a:lnTo>
                    <a:pt x="326" y="484"/>
                  </a:lnTo>
                  <a:lnTo>
                    <a:pt x="320" y="508"/>
                  </a:lnTo>
                  <a:lnTo>
                    <a:pt x="318" y="530"/>
                  </a:lnTo>
                  <a:lnTo>
                    <a:pt x="318" y="530"/>
                  </a:lnTo>
                  <a:lnTo>
                    <a:pt x="320" y="538"/>
                  </a:lnTo>
                  <a:lnTo>
                    <a:pt x="322" y="544"/>
                  </a:lnTo>
                  <a:lnTo>
                    <a:pt x="328" y="548"/>
                  </a:lnTo>
                  <a:lnTo>
                    <a:pt x="334" y="550"/>
                  </a:lnTo>
                  <a:lnTo>
                    <a:pt x="334" y="550"/>
                  </a:lnTo>
                  <a:lnTo>
                    <a:pt x="336" y="550"/>
                  </a:lnTo>
                  <a:lnTo>
                    <a:pt x="336" y="550"/>
                  </a:lnTo>
                  <a:lnTo>
                    <a:pt x="342" y="548"/>
                  </a:lnTo>
                  <a:lnTo>
                    <a:pt x="348" y="546"/>
                  </a:lnTo>
                  <a:lnTo>
                    <a:pt x="352" y="540"/>
                  </a:lnTo>
                  <a:lnTo>
                    <a:pt x="354" y="534"/>
                  </a:lnTo>
                  <a:lnTo>
                    <a:pt x="354" y="534"/>
                  </a:lnTo>
                  <a:lnTo>
                    <a:pt x="356" y="518"/>
                  </a:lnTo>
                  <a:lnTo>
                    <a:pt x="356" y="518"/>
                  </a:lnTo>
                  <a:lnTo>
                    <a:pt x="356" y="516"/>
                  </a:lnTo>
                  <a:lnTo>
                    <a:pt x="356" y="516"/>
                  </a:lnTo>
                  <a:lnTo>
                    <a:pt x="360" y="490"/>
                  </a:lnTo>
                  <a:lnTo>
                    <a:pt x="368" y="466"/>
                  </a:lnTo>
                  <a:lnTo>
                    <a:pt x="378" y="442"/>
                  </a:lnTo>
                  <a:lnTo>
                    <a:pt x="390" y="418"/>
                  </a:lnTo>
                  <a:lnTo>
                    <a:pt x="404" y="396"/>
                  </a:lnTo>
                  <a:lnTo>
                    <a:pt x="420" y="376"/>
                  </a:lnTo>
                  <a:lnTo>
                    <a:pt x="438" y="358"/>
                  </a:lnTo>
                  <a:lnTo>
                    <a:pt x="458" y="340"/>
                  </a:lnTo>
                  <a:lnTo>
                    <a:pt x="458" y="340"/>
                  </a:lnTo>
                  <a:lnTo>
                    <a:pt x="464" y="336"/>
                  </a:lnTo>
                  <a:lnTo>
                    <a:pt x="470" y="336"/>
                  </a:lnTo>
                  <a:lnTo>
                    <a:pt x="478" y="338"/>
                  </a:lnTo>
                  <a:lnTo>
                    <a:pt x="482" y="342"/>
                  </a:lnTo>
                  <a:lnTo>
                    <a:pt x="482" y="342"/>
                  </a:lnTo>
                  <a:lnTo>
                    <a:pt x="486" y="350"/>
                  </a:lnTo>
                  <a:lnTo>
                    <a:pt x="486" y="356"/>
                  </a:lnTo>
                  <a:lnTo>
                    <a:pt x="484" y="362"/>
                  </a:lnTo>
                  <a:lnTo>
                    <a:pt x="480" y="368"/>
                  </a:lnTo>
                  <a:lnTo>
                    <a:pt x="480" y="368"/>
                  </a:lnTo>
                  <a:lnTo>
                    <a:pt x="464" y="380"/>
                  </a:lnTo>
                  <a:lnTo>
                    <a:pt x="452" y="394"/>
                  </a:lnTo>
                  <a:lnTo>
                    <a:pt x="438" y="408"/>
                  </a:lnTo>
                  <a:lnTo>
                    <a:pt x="428" y="424"/>
                  </a:lnTo>
                  <a:lnTo>
                    <a:pt x="418" y="440"/>
                  </a:lnTo>
                  <a:lnTo>
                    <a:pt x="410" y="456"/>
                  </a:lnTo>
                  <a:lnTo>
                    <a:pt x="402" y="474"/>
                  </a:lnTo>
                  <a:lnTo>
                    <a:pt x="398" y="492"/>
                  </a:lnTo>
                  <a:lnTo>
                    <a:pt x="398" y="492"/>
                  </a:lnTo>
                  <a:lnTo>
                    <a:pt x="418" y="502"/>
                  </a:lnTo>
                  <a:lnTo>
                    <a:pt x="438" y="506"/>
                  </a:lnTo>
                  <a:lnTo>
                    <a:pt x="460" y="510"/>
                  </a:lnTo>
                  <a:lnTo>
                    <a:pt x="482" y="510"/>
                  </a:lnTo>
                  <a:lnTo>
                    <a:pt x="504" y="506"/>
                  </a:lnTo>
                  <a:lnTo>
                    <a:pt x="524" y="500"/>
                  </a:lnTo>
                  <a:lnTo>
                    <a:pt x="546" y="490"/>
                  </a:lnTo>
                  <a:lnTo>
                    <a:pt x="564" y="476"/>
                  </a:lnTo>
                  <a:lnTo>
                    <a:pt x="564" y="476"/>
                  </a:lnTo>
                  <a:lnTo>
                    <a:pt x="578" y="464"/>
                  </a:lnTo>
                  <a:lnTo>
                    <a:pt x="590" y="452"/>
                  </a:lnTo>
                  <a:lnTo>
                    <a:pt x="600" y="436"/>
                  </a:lnTo>
                  <a:lnTo>
                    <a:pt x="610" y="422"/>
                  </a:lnTo>
                  <a:lnTo>
                    <a:pt x="616" y="406"/>
                  </a:lnTo>
                  <a:lnTo>
                    <a:pt x="620" y="388"/>
                  </a:lnTo>
                  <a:lnTo>
                    <a:pt x="624" y="372"/>
                  </a:lnTo>
                  <a:lnTo>
                    <a:pt x="624" y="354"/>
                  </a:lnTo>
                  <a:lnTo>
                    <a:pt x="624" y="354"/>
                  </a:lnTo>
                  <a:lnTo>
                    <a:pt x="624" y="354"/>
                  </a:lnTo>
                  <a:lnTo>
                    <a:pt x="624" y="232"/>
                  </a:lnTo>
                  <a:lnTo>
                    <a:pt x="624" y="232"/>
                  </a:lnTo>
                  <a:lnTo>
                    <a:pt x="506" y="202"/>
                  </a:lnTo>
                  <a:lnTo>
                    <a:pt x="506" y="202"/>
                  </a:lnTo>
                  <a:close/>
                </a:path>
              </a:pathLst>
            </a:custGeom>
            <a:solidFill>
              <a:srgbClr val="402D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grpSp>
        <p:nvGrpSpPr>
          <p:cNvPr id="80" name="그룹 30"/>
          <p:cNvGrpSpPr/>
          <p:nvPr/>
        </p:nvGrpSpPr>
        <p:grpSpPr>
          <a:xfrm>
            <a:off x="4803733" y="3737484"/>
            <a:ext cx="3117754" cy="690781"/>
            <a:chOff x="4680055" y="4699258"/>
            <a:chExt cx="3564353" cy="789731"/>
          </a:xfrm>
        </p:grpSpPr>
        <p:sp>
          <p:nvSpPr>
            <p:cNvPr id="82" name="Rectangle 3"/>
            <p:cNvSpPr txBox="1">
              <a:spLocks noChangeArrowheads="1"/>
            </p:cNvSpPr>
            <p:nvPr/>
          </p:nvSpPr>
          <p:spPr bwMode="auto">
            <a:xfrm>
              <a:off x="5436096" y="4699258"/>
              <a:ext cx="2808312" cy="56261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endParaRPr lang="en-US" altLang="ko-KR" sz="1600" b="1">
                <a:solidFill>
                  <a:srgbClr val="398153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398153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launched in May 22th, 2005</a:t>
              </a:r>
              <a:endParaRPr lang="en-US" altLang="ko-KR" sz="1600" b="1">
                <a:solidFill>
                  <a:srgbClr val="398153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Freeform 23"/>
            <p:cNvSpPr>
              <a:spLocks noEditPoints="1"/>
            </p:cNvSpPr>
            <p:nvPr/>
          </p:nvSpPr>
          <p:spPr bwMode="auto">
            <a:xfrm>
              <a:off x="4680055" y="4843107"/>
              <a:ext cx="544770" cy="645882"/>
            </a:xfrm>
            <a:custGeom>
              <a:avLst/>
              <a:gdLst>
                <a:gd name="T0" fmla="*/ 450 w 528"/>
                <a:gd name="T1" fmla="*/ 110 h 626"/>
                <a:gd name="T2" fmla="*/ 346 w 528"/>
                <a:gd name="T3" fmla="*/ 16 h 626"/>
                <a:gd name="T4" fmla="*/ 222 w 528"/>
                <a:gd name="T5" fmla="*/ 4 h 626"/>
                <a:gd name="T6" fmla="*/ 102 w 528"/>
                <a:gd name="T7" fmla="*/ 76 h 626"/>
                <a:gd name="T8" fmla="*/ 54 w 528"/>
                <a:gd name="T9" fmla="*/ 210 h 626"/>
                <a:gd name="T10" fmla="*/ 90 w 528"/>
                <a:gd name="T11" fmla="*/ 328 h 626"/>
                <a:gd name="T12" fmla="*/ 202 w 528"/>
                <a:gd name="T13" fmla="*/ 410 h 626"/>
                <a:gd name="T14" fmla="*/ 326 w 528"/>
                <a:gd name="T15" fmla="*/ 410 h 626"/>
                <a:gd name="T16" fmla="*/ 438 w 528"/>
                <a:gd name="T17" fmla="*/ 328 h 626"/>
                <a:gd name="T18" fmla="*/ 474 w 528"/>
                <a:gd name="T19" fmla="*/ 210 h 626"/>
                <a:gd name="T20" fmla="*/ 438 w 528"/>
                <a:gd name="T21" fmla="*/ 210 h 626"/>
                <a:gd name="T22" fmla="*/ 376 w 528"/>
                <a:gd name="T23" fmla="*/ 258 h 626"/>
                <a:gd name="T24" fmla="*/ 376 w 528"/>
                <a:gd name="T25" fmla="*/ 162 h 626"/>
                <a:gd name="T26" fmla="*/ 368 w 528"/>
                <a:gd name="T27" fmla="*/ 128 h 626"/>
                <a:gd name="T28" fmla="*/ 354 w 528"/>
                <a:gd name="T29" fmla="*/ 60 h 626"/>
                <a:gd name="T30" fmla="*/ 342 w 528"/>
                <a:gd name="T31" fmla="*/ 230 h 626"/>
                <a:gd name="T32" fmla="*/ 188 w 528"/>
                <a:gd name="T33" fmla="*/ 248 h 626"/>
                <a:gd name="T34" fmla="*/ 226 w 528"/>
                <a:gd name="T35" fmla="*/ 176 h 626"/>
                <a:gd name="T36" fmla="*/ 342 w 528"/>
                <a:gd name="T37" fmla="*/ 210 h 626"/>
                <a:gd name="T38" fmla="*/ 304 w 528"/>
                <a:gd name="T39" fmla="*/ 72 h 626"/>
                <a:gd name="T40" fmla="*/ 264 w 528"/>
                <a:gd name="T41" fmla="*/ 142 h 626"/>
                <a:gd name="T42" fmla="*/ 226 w 528"/>
                <a:gd name="T43" fmla="*/ 72 h 626"/>
                <a:gd name="T44" fmla="*/ 198 w 528"/>
                <a:gd name="T45" fmla="*/ 50 h 626"/>
                <a:gd name="T46" fmla="*/ 120 w 528"/>
                <a:gd name="T47" fmla="*/ 112 h 626"/>
                <a:gd name="T48" fmla="*/ 104 w 528"/>
                <a:gd name="T49" fmla="*/ 276 h 626"/>
                <a:gd name="T50" fmla="*/ 92 w 528"/>
                <a:gd name="T51" fmla="*/ 192 h 626"/>
                <a:gd name="T52" fmla="*/ 154 w 528"/>
                <a:gd name="T53" fmla="*/ 162 h 626"/>
                <a:gd name="T54" fmla="*/ 128 w 528"/>
                <a:gd name="T55" fmla="*/ 266 h 626"/>
                <a:gd name="T56" fmla="*/ 160 w 528"/>
                <a:gd name="T57" fmla="*/ 292 h 626"/>
                <a:gd name="T58" fmla="*/ 154 w 528"/>
                <a:gd name="T59" fmla="*/ 344 h 626"/>
                <a:gd name="T60" fmla="*/ 244 w 528"/>
                <a:gd name="T61" fmla="*/ 364 h 626"/>
                <a:gd name="T62" fmla="*/ 196 w 528"/>
                <a:gd name="T63" fmla="*/ 284 h 626"/>
                <a:gd name="T64" fmla="*/ 320 w 528"/>
                <a:gd name="T65" fmla="*/ 320 h 626"/>
                <a:gd name="T66" fmla="*/ 264 w 528"/>
                <a:gd name="T67" fmla="*/ 370 h 626"/>
                <a:gd name="T68" fmla="*/ 368 w 528"/>
                <a:gd name="T69" fmla="*/ 292 h 626"/>
                <a:gd name="T70" fmla="*/ 330 w 528"/>
                <a:gd name="T71" fmla="*/ 370 h 626"/>
                <a:gd name="T72" fmla="*/ 206 w 528"/>
                <a:gd name="T73" fmla="*/ 494 h 626"/>
                <a:gd name="T74" fmla="*/ 116 w 528"/>
                <a:gd name="T75" fmla="*/ 428 h 626"/>
                <a:gd name="T76" fmla="*/ 110 w 528"/>
                <a:gd name="T77" fmla="*/ 460 h 626"/>
                <a:gd name="T78" fmla="*/ 38 w 528"/>
                <a:gd name="T79" fmla="*/ 366 h 626"/>
                <a:gd name="T80" fmla="*/ 12 w 528"/>
                <a:gd name="T81" fmla="*/ 356 h 626"/>
                <a:gd name="T82" fmla="*/ 2 w 528"/>
                <a:gd name="T83" fmla="*/ 380 h 626"/>
                <a:gd name="T84" fmla="*/ 42 w 528"/>
                <a:gd name="T85" fmla="*/ 508 h 626"/>
                <a:gd name="T86" fmla="*/ 184 w 528"/>
                <a:gd name="T87" fmla="*/ 624 h 626"/>
                <a:gd name="T88" fmla="*/ 226 w 528"/>
                <a:gd name="T89" fmla="*/ 608 h 626"/>
                <a:gd name="T90" fmla="*/ 218 w 528"/>
                <a:gd name="T91" fmla="*/ 516 h 626"/>
                <a:gd name="T92" fmla="*/ 510 w 528"/>
                <a:gd name="T93" fmla="*/ 356 h 626"/>
                <a:gd name="T94" fmla="*/ 492 w 528"/>
                <a:gd name="T95" fmla="*/ 366 h 626"/>
                <a:gd name="T96" fmla="*/ 420 w 528"/>
                <a:gd name="T97" fmla="*/ 460 h 626"/>
                <a:gd name="T98" fmla="*/ 406 w 528"/>
                <a:gd name="T99" fmla="*/ 426 h 626"/>
                <a:gd name="T100" fmla="*/ 322 w 528"/>
                <a:gd name="T101" fmla="*/ 494 h 626"/>
                <a:gd name="T102" fmla="*/ 296 w 528"/>
                <a:gd name="T103" fmla="*/ 588 h 626"/>
                <a:gd name="T104" fmla="*/ 320 w 528"/>
                <a:gd name="T105" fmla="*/ 622 h 626"/>
                <a:gd name="T106" fmla="*/ 370 w 528"/>
                <a:gd name="T107" fmla="*/ 606 h 626"/>
                <a:gd name="T108" fmla="*/ 494 w 528"/>
                <a:gd name="T109" fmla="*/ 500 h 626"/>
                <a:gd name="T110" fmla="*/ 528 w 528"/>
                <a:gd name="T111" fmla="*/ 37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" h="626">
                  <a:moveTo>
                    <a:pt x="474" y="210"/>
                  </a:moveTo>
                  <a:lnTo>
                    <a:pt x="474" y="210"/>
                  </a:lnTo>
                  <a:lnTo>
                    <a:pt x="474" y="188"/>
                  </a:lnTo>
                  <a:lnTo>
                    <a:pt x="470" y="168"/>
                  </a:lnTo>
                  <a:lnTo>
                    <a:pt x="464" y="148"/>
                  </a:lnTo>
                  <a:lnTo>
                    <a:pt x="458" y="128"/>
                  </a:lnTo>
                  <a:lnTo>
                    <a:pt x="450" y="110"/>
                  </a:lnTo>
                  <a:lnTo>
                    <a:pt x="438" y="92"/>
                  </a:lnTo>
                  <a:lnTo>
                    <a:pt x="426" y="76"/>
                  </a:lnTo>
                  <a:lnTo>
                    <a:pt x="412" y="62"/>
                  </a:lnTo>
                  <a:lnTo>
                    <a:pt x="398" y="48"/>
                  </a:lnTo>
                  <a:lnTo>
                    <a:pt x="382" y="36"/>
                  </a:lnTo>
                  <a:lnTo>
                    <a:pt x="364" y="26"/>
                  </a:lnTo>
                  <a:lnTo>
                    <a:pt x="346" y="16"/>
                  </a:lnTo>
                  <a:lnTo>
                    <a:pt x="326" y="10"/>
                  </a:lnTo>
                  <a:lnTo>
                    <a:pt x="306" y="4"/>
                  </a:lnTo>
                  <a:lnTo>
                    <a:pt x="286" y="2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42" y="2"/>
                  </a:lnTo>
                  <a:lnTo>
                    <a:pt x="222" y="4"/>
                  </a:lnTo>
                  <a:lnTo>
                    <a:pt x="202" y="10"/>
                  </a:lnTo>
                  <a:lnTo>
                    <a:pt x="182" y="16"/>
                  </a:lnTo>
                  <a:lnTo>
                    <a:pt x="164" y="26"/>
                  </a:lnTo>
                  <a:lnTo>
                    <a:pt x="148" y="36"/>
                  </a:lnTo>
                  <a:lnTo>
                    <a:pt x="130" y="48"/>
                  </a:lnTo>
                  <a:lnTo>
                    <a:pt x="116" y="62"/>
                  </a:lnTo>
                  <a:lnTo>
                    <a:pt x="102" y="76"/>
                  </a:lnTo>
                  <a:lnTo>
                    <a:pt x="90" y="92"/>
                  </a:lnTo>
                  <a:lnTo>
                    <a:pt x="80" y="110"/>
                  </a:lnTo>
                  <a:lnTo>
                    <a:pt x="70" y="128"/>
                  </a:lnTo>
                  <a:lnTo>
                    <a:pt x="64" y="148"/>
                  </a:lnTo>
                  <a:lnTo>
                    <a:pt x="58" y="168"/>
                  </a:lnTo>
                  <a:lnTo>
                    <a:pt x="56" y="188"/>
                  </a:lnTo>
                  <a:lnTo>
                    <a:pt x="54" y="210"/>
                  </a:lnTo>
                  <a:lnTo>
                    <a:pt x="54" y="210"/>
                  </a:lnTo>
                  <a:lnTo>
                    <a:pt x="56" y="232"/>
                  </a:lnTo>
                  <a:lnTo>
                    <a:pt x="58" y="252"/>
                  </a:lnTo>
                  <a:lnTo>
                    <a:pt x="64" y="272"/>
                  </a:lnTo>
                  <a:lnTo>
                    <a:pt x="70" y="292"/>
                  </a:lnTo>
                  <a:lnTo>
                    <a:pt x="80" y="310"/>
                  </a:lnTo>
                  <a:lnTo>
                    <a:pt x="90" y="328"/>
                  </a:lnTo>
                  <a:lnTo>
                    <a:pt x="102" y="344"/>
                  </a:lnTo>
                  <a:lnTo>
                    <a:pt x="116" y="358"/>
                  </a:lnTo>
                  <a:lnTo>
                    <a:pt x="130" y="372"/>
                  </a:lnTo>
                  <a:lnTo>
                    <a:pt x="148" y="384"/>
                  </a:lnTo>
                  <a:lnTo>
                    <a:pt x="164" y="394"/>
                  </a:lnTo>
                  <a:lnTo>
                    <a:pt x="182" y="404"/>
                  </a:lnTo>
                  <a:lnTo>
                    <a:pt x="202" y="410"/>
                  </a:lnTo>
                  <a:lnTo>
                    <a:pt x="222" y="416"/>
                  </a:lnTo>
                  <a:lnTo>
                    <a:pt x="242" y="418"/>
                  </a:lnTo>
                  <a:lnTo>
                    <a:pt x="264" y="420"/>
                  </a:lnTo>
                  <a:lnTo>
                    <a:pt x="264" y="420"/>
                  </a:lnTo>
                  <a:lnTo>
                    <a:pt x="286" y="418"/>
                  </a:lnTo>
                  <a:lnTo>
                    <a:pt x="306" y="416"/>
                  </a:lnTo>
                  <a:lnTo>
                    <a:pt x="326" y="410"/>
                  </a:lnTo>
                  <a:lnTo>
                    <a:pt x="346" y="404"/>
                  </a:lnTo>
                  <a:lnTo>
                    <a:pt x="364" y="394"/>
                  </a:lnTo>
                  <a:lnTo>
                    <a:pt x="382" y="384"/>
                  </a:lnTo>
                  <a:lnTo>
                    <a:pt x="398" y="372"/>
                  </a:lnTo>
                  <a:lnTo>
                    <a:pt x="412" y="358"/>
                  </a:lnTo>
                  <a:lnTo>
                    <a:pt x="426" y="344"/>
                  </a:lnTo>
                  <a:lnTo>
                    <a:pt x="438" y="328"/>
                  </a:lnTo>
                  <a:lnTo>
                    <a:pt x="450" y="310"/>
                  </a:lnTo>
                  <a:lnTo>
                    <a:pt x="458" y="292"/>
                  </a:lnTo>
                  <a:lnTo>
                    <a:pt x="464" y="272"/>
                  </a:lnTo>
                  <a:lnTo>
                    <a:pt x="470" y="252"/>
                  </a:lnTo>
                  <a:lnTo>
                    <a:pt x="474" y="232"/>
                  </a:lnTo>
                  <a:lnTo>
                    <a:pt x="474" y="210"/>
                  </a:lnTo>
                  <a:lnTo>
                    <a:pt x="474" y="210"/>
                  </a:lnTo>
                  <a:close/>
                  <a:moveTo>
                    <a:pt x="426" y="144"/>
                  </a:moveTo>
                  <a:lnTo>
                    <a:pt x="426" y="144"/>
                  </a:lnTo>
                  <a:lnTo>
                    <a:pt x="432" y="160"/>
                  </a:lnTo>
                  <a:lnTo>
                    <a:pt x="436" y="176"/>
                  </a:lnTo>
                  <a:lnTo>
                    <a:pt x="438" y="192"/>
                  </a:lnTo>
                  <a:lnTo>
                    <a:pt x="438" y="210"/>
                  </a:lnTo>
                  <a:lnTo>
                    <a:pt x="438" y="210"/>
                  </a:lnTo>
                  <a:lnTo>
                    <a:pt x="438" y="228"/>
                  </a:lnTo>
                  <a:lnTo>
                    <a:pt x="436" y="244"/>
                  </a:lnTo>
                  <a:lnTo>
                    <a:pt x="432" y="260"/>
                  </a:lnTo>
                  <a:lnTo>
                    <a:pt x="426" y="276"/>
                  </a:lnTo>
                  <a:lnTo>
                    <a:pt x="426" y="276"/>
                  </a:lnTo>
                  <a:lnTo>
                    <a:pt x="400" y="266"/>
                  </a:lnTo>
                  <a:lnTo>
                    <a:pt x="376" y="258"/>
                  </a:lnTo>
                  <a:lnTo>
                    <a:pt x="376" y="258"/>
                  </a:lnTo>
                  <a:lnTo>
                    <a:pt x="378" y="234"/>
                  </a:lnTo>
                  <a:lnTo>
                    <a:pt x="378" y="210"/>
                  </a:lnTo>
                  <a:lnTo>
                    <a:pt x="378" y="210"/>
                  </a:lnTo>
                  <a:lnTo>
                    <a:pt x="378" y="186"/>
                  </a:lnTo>
                  <a:lnTo>
                    <a:pt x="376" y="162"/>
                  </a:lnTo>
                  <a:lnTo>
                    <a:pt x="376" y="162"/>
                  </a:lnTo>
                  <a:lnTo>
                    <a:pt x="400" y="154"/>
                  </a:lnTo>
                  <a:lnTo>
                    <a:pt x="426" y="144"/>
                  </a:lnTo>
                  <a:lnTo>
                    <a:pt x="426" y="144"/>
                  </a:lnTo>
                  <a:close/>
                  <a:moveTo>
                    <a:pt x="408" y="112"/>
                  </a:moveTo>
                  <a:lnTo>
                    <a:pt x="408" y="112"/>
                  </a:lnTo>
                  <a:lnTo>
                    <a:pt x="388" y="120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2" y="104"/>
                  </a:lnTo>
                  <a:lnTo>
                    <a:pt x="352" y="84"/>
                  </a:lnTo>
                  <a:lnTo>
                    <a:pt x="342" y="66"/>
                  </a:lnTo>
                  <a:lnTo>
                    <a:pt x="330" y="50"/>
                  </a:lnTo>
                  <a:lnTo>
                    <a:pt x="330" y="50"/>
                  </a:lnTo>
                  <a:lnTo>
                    <a:pt x="354" y="60"/>
                  </a:lnTo>
                  <a:lnTo>
                    <a:pt x="374" y="76"/>
                  </a:lnTo>
                  <a:lnTo>
                    <a:pt x="392" y="92"/>
                  </a:lnTo>
                  <a:lnTo>
                    <a:pt x="408" y="112"/>
                  </a:lnTo>
                  <a:lnTo>
                    <a:pt x="408" y="112"/>
                  </a:lnTo>
                  <a:close/>
                  <a:moveTo>
                    <a:pt x="342" y="210"/>
                  </a:moveTo>
                  <a:lnTo>
                    <a:pt x="342" y="210"/>
                  </a:lnTo>
                  <a:lnTo>
                    <a:pt x="342" y="230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02" y="244"/>
                  </a:lnTo>
                  <a:lnTo>
                    <a:pt x="264" y="242"/>
                  </a:lnTo>
                  <a:lnTo>
                    <a:pt x="226" y="244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88" y="23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190"/>
                  </a:lnTo>
                  <a:lnTo>
                    <a:pt x="188" y="172"/>
                  </a:lnTo>
                  <a:lnTo>
                    <a:pt x="188" y="172"/>
                  </a:lnTo>
                  <a:lnTo>
                    <a:pt x="226" y="176"/>
                  </a:lnTo>
                  <a:lnTo>
                    <a:pt x="264" y="178"/>
                  </a:lnTo>
                  <a:lnTo>
                    <a:pt x="264" y="178"/>
                  </a:lnTo>
                  <a:lnTo>
                    <a:pt x="302" y="176"/>
                  </a:lnTo>
                  <a:lnTo>
                    <a:pt x="340" y="172"/>
                  </a:lnTo>
                  <a:lnTo>
                    <a:pt x="340" y="172"/>
                  </a:lnTo>
                  <a:lnTo>
                    <a:pt x="342" y="190"/>
                  </a:lnTo>
                  <a:lnTo>
                    <a:pt x="342" y="210"/>
                  </a:lnTo>
                  <a:lnTo>
                    <a:pt x="342" y="210"/>
                  </a:lnTo>
                  <a:close/>
                  <a:moveTo>
                    <a:pt x="264" y="50"/>
                  </a:moveTo>
                  <a:lnTo>
                    <a:pt x="264" y="50"/>
                  </a:lnTo>
                  <a:lnTo>
                    <a:pt x="274" y="52"/>
                  </a:lnTo>
                  <a:lnTo>
                    <a:pt x="284" y="56"/>
                  </a:lnTo>
                  <a:lnTo>
                    <a:pt x="294" y="64"/>
                  </a:lnTo>
                  <a:lnTo>
                    <a:pt x="304" y="72"/>
                  </a:lnTo>
                  <a:lnTo>
                    <a:pt x="312" y="86"/>
                  </a:lnTo>
                  <a:lnTo>
                    <a:pt x="320" y="100"/>
                  </a:lnTo>
                  <a:lnTo>
                    <a:pt x="328" y="118"/>
                  </a:lnTo>
                  <a:lnTo>
                    <a:pt x="334" y="136"/>
                  </a:lnTo>
                  <a:lnTo>
                    <a:pt x="334" y="136"/>
                  </a:lnTo>
                  <a:lnTo>
                    <a:pt x="298" y="142"/>
                  </a:lnTo>
                  <a:lnTo>
                    <a:pt x="264" y="142"/>
                  </a:lnTo>
                  <a:lnTo>
                    <a:pt x="230" y="142"/>
                  </a:lnTo>
                  <a:lnTo>
                    <a:pt x="196" y="136"/>
                  </a:lnTo>
                  <a:lnTo>
                    <a:pt x="196" y="136"/>
                  </a:lnTo>
                  <a:lnTo>
                    <a:pt x="202" y="118"/>
                  </a:lnTo>
                  <a:lnTo>
                    <a:pt x="208" y="100"/>
                  </a:lnTo>
                  <a:lnTo>
                    <a:pt x="216" y="86"/>
                  </a:lnTo>
                  <a:lnTo>
                    <a:pt x="226" y="72"/>
                  </a:lnTo>
                  <a:lnTo>
                    <a:pt x="234" y="64"/>
                  </a:lnTo>
                  <a:lnTo>
                    <a:pt x="244" y="56"/>
                  </a:lnTo>
                  <a:lnTo>
                    <a:pt x="254" y="52"/>
                  </a:lnTo>
                  <a:lnTo>
                    <a:pt x="264" y="50"/>
                  </a:lnTo>
                  <a:lnTo>
                    <a:pt x="264" y="50"/>
                  </a:lnTo>
                  <a:close/>
                  <a:moveTo>
                    <a:pt x="198" y="50"/>
                  </a:moveTo>
                  <a:lnTo>
                    <a:pt x="198" y="50"/>
                  </a:lnTo>
                  <a:lnTo>
                    <a:pt x="186" y="66"/>
                  </a:lnTo>
                  <a:lnTo>
                    <a:pt x="176" y="84"/>
                  </a:lnTo>
                  <a:lnTo>
                    <a:pt x="168" y="104"/>
                  </a:lnTo>
                  <a:lnTo>
                    <a:pt x="160" y="128"/>
                  </a:lnTo>
                  <a:lnTo>
                    <a:pt x="160" y="128"/>
                  </a:lnTo>
                  <a:lnTo>
                    <a:pt x="140" y="120"/>
                  </a:lnTo>
                  <a:lnTo>
                    <a:pt x="120" y="112"/>
                  </a:lnTo>
                  <a:lnTo>
                    <a:pt x="120" y="112"/>
                  </a:lnTo>
                  <a:lnTo>
                    <a:pt x="136" y="92"/>
                  </a:lnTo>
                  <a:lnTo>
                    <a:pt x="154" y="76"/>
                  </a:lnTo>
                  <a:lnTo>
                    <a:pt x="176" y="60"/>
                  </a:lnTo>
                  <a:lnTo>
                    <a:pt x="198" y="50"/>
                  </a:lnTo>
                  <a:lnTo>
                    <a:pt x="198" y="50"/>
                  </a:lnTo>
                  <a:close/>
                  <a:moveTo>
                    <a:pt x="104" y="276"/>
                  </a:moveTo>
                  <a:lnTo>
                    <a:pt x="104" y="276"/>
                  </a:lnTo>
                  <a:lnTo>
                    <a:pt x="98" y="260"/>
                  </a:lnTo>
                  <a:lnTo>
                    <a:pt x="94" y="244"/>
                  </a:lnTo>
                  <a:lnTo>
                    <a:pt x="92" y="228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2" y="192"/>
                  </a:lnTo>
                  <a:lnTo>
                    <a:pt x="94" y="176"/>
                  </a:lnTo>
                  <a:lnTo>
                    <a:pt x="98" y="160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28" y="154"/>
                  </a:lnTo>
                  <a:lnTo>
                    <a:pt x="154" y="162"/>
                  </a:lnTo>
                  <a:lnTo>
                    <a:pt x="154" y="162"/>
                  </a:lnTo>
                  <a:lnTo>
                    <a:pt x="152" y="186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2" y="234"/>
                  </a:lnTo>
                  <a:lnTo>
                    <a:pt x="154" y="258"/>
                  </a:lnTo>
                  <a:lnTo>
                    <a:pt x="154" y="258"/>
                  </a:lnTo>
                  <a:lnTo>
                    <a:pt x="128" y="266"/>
                  </a:lnTo>
                  <a:lnTo>
                    <a:pt x="104" y="276"/>
                  </a:lnTo>
                  <a:lnTo>
                    <a:pt x="104" y="276"/>
                  </a:lnTo>
                  <a:close/>
                  <a:moveTo>
                    <a:pt x="120" y="308"/>
                  </a:moveTo>
                  <a:lnTo>
                    <a:pt x="120" y="308"/>
                  </a:lnTo>
                  <a:lnTo>
                    <a:pt x="140" y="300"/>
                  </a:lnTo>
                  <a:lnTo>
                    <a:pt x="160" y="292"/>
                  </a:lnTo>
                  <a:lnTo>
                    <a:pt x="160" y="292"/>
                  </a:lnTo>
                  <a:lnTo>
                    <a:pt x="168" y="316"/>
                  </a:lnTo>
                  <a:lnTo>
                    <a:pt x="176" y="336"/>
                  </a:lnTo>
                  <a:lnTo>
                    <a:pt x="186" y="354"/>
                  </a:lnTo>
                  <a:lnTo>
                    <a:pt x="198" y="370"/>
                  </a:lnTo>
                  <a:lnTo>
                    <a:pt x="198" y="370"/>
                  </a:lnTo>
                  <a:lnTo>
                    <a:pt x="176" y="360"/>
                  </a:lnTo>
                  <a:lnTo>
                    <a:pt x="154" y="344"/>
                  </a:lnTo>
                  <a:lnTo>
                    <a:pt x="136" y="328"/>
                  </a:lnTo>
                  <a:lnTo>
                    <a:pt x="120" y="308"/>
                  </a:lnTo>
                  <a:lnTo>
                    <a:pt x="120" y="308"/>
                  </a:lnTo>
                  <a:close/>
                  <a:moveTo>
                    <a:pt x="264" y="370"/>
                  </a:moveTo>
                  <a:lnTo>
                    <a:pt x="264" y="370"/>
                  </a:lnTo>
                  <a:lnTo>
                    <a:pt x="254" y="368"/>
                  </a:lnTo>
                  <a:lnTo>
                    <a:pt x="244" y="364"/>
                  </a:lnTo>
                  <a:lnTo>
                    <a:pt x="234" y="356"/>
                  </a:lnTo>
                  <a:lnTo>
                    <a:pt x="226" y="348"/>
                  </a:lnTo>
                  <a:lnTo>
                    <a:pt x="216" y="334"/>
                  </a:lnTo>
                  <a:lnTo>
                    <a:pt x="208" y="320"/>
                  </a:lnTo>
                  <a:lnTo>
                    <a:pt x="202" y="30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230" y="278"/>
                  </a:lnTo>
                  <a:lnTo>
                    <a:pt x="264" y="278"/>
                  </a:lnTo>
                  <a:lnTo>
                    <a:pt x="298" y="278"/>
                  </a:lnTo>
                  <a:lnTo>
                    <a:pt x="334" y="284"/>
                  </a:lnTo>
                  <a:lnTo>
                    <a:pt x="334" y="284"/>
                  </a:lnTo>
                  <a:lnTo>
                    <a:pt x="328" y="302"/>
                  </a:lnTo>
                  <a:lnTo>
                    <a:pt x="320" y="320"/>
                  </a:lnTo>
                  <a:lnTo>
                    <a:pt x="312" y="334"/>
                  </a:lnTo>
                  <a:lnTo>
                    <a:pt x="304" y="348"/>
                  </a:lnTo>
                  <a:lnTo>
                    <a:pt x="294" y="356"/>
                  </a:lnTo>
                  <a:lnTo>
                    <a:pt x="284" y="364"/>
                  </a:lnTo>
                  <a:lnTo>
                    <a:pt x="274" y="368"/>
                  </a:lnTo>
                  <a:lnTo>
                    <a:pt x="264" y="370"/>
                  </a:lnTo>
                  <a:lnTo>
                    <a:pt x="264" y="370"/>
                  </a:lnTo>
                  <a:close/>
                  <a:moveTo>
                    <a:pt x="330" y="370"/>
                  </a:moveTo>
                  <a:lnTo>
                    <a:pt x="330" y="370"/>
                  </a:lnTo>
                  <a:lnTo>
                    <a:pt x="342" y="354"/>
                  </a:lnTo>
                  <a:lnTo>
                    <a:pt x="352" y="336"/>
                  </a:lnTo>
                  <a:lnTo>
                    <a:pt x="362" y="316"/>
                  </a:lnTo>
                  <a:lnTo>
                    <a:pt x="368" y="292"/>
                  </a:lnTo>
                  <a:lnTo>
                    <a:pt x="368" y="292"/>
                  </a:lnTo>
                  <a:lnTo>
                    <a:pt x="388" y="300"/>
                  </a:lnTo>
                  <a:lnTo>
                    <a:pt x="408" y="308"/>
                  </a:lnTo>
                  <a:lnTo>
                    <a:pt x="408" y="308"/>
                  </a:lnTo>
                  <a:lnTo>
                    <a:pt x="392" y="328"/>
                  </a:lnTo>
                  <a:lnTo>
                    <a:pt x="374" y="344"/>
                  </a:lnTo>
                  <a:lnTo>
                    <a:pt x="354" y="360"/>
                  </a:lnTo>
                  <a:lnTo>
                    <a:pt x="330" y="370"/>
                  </a:lnTo>
                  <a:lnTo>
                    <a:pt x="330" y="370"/>
                  </a:lnTo>
                  <a:close/>
                  <a:moveTo>
                    <a:pt x="218" y="516"/>
                  </a:moveTo>
                  <a:lnTo>
                    <a:pt x="218" y="516"/>
                  </a:lnTo>
                  <a:lnTo>
                    <a:pt x="214" y="50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0" y="42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16" y="428"/>
                  </a:lnTo>
                  <a:lnTo>
                    <a:pt x="110" y="432"/>
                  </a:lnTo>
                  <a:lnTo>
                    <a:pt x="106" y="438"/>
                  </a:lnTo>
                  <a:lnTo>
                    <a:pt x="104" y="446"/>
                  </a:lnTo>
                  <a:lnTo>
                    <a:pt x="104" y="446"/>
                  </a:lnTo>
                  <a:lnTo>
                    <a:pt x="106" y="454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80" y="464"/>
                  </a:lnTo>
                  <a:lnTo>
                    <a:pt x="80" y="464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4" y="362"/>
                  </a:lnTo>
                  <a:lnTo>
                    <a:pt x="30" y="358"/>
                  </a:lnTo>
                  <a:lnTo>
                    <a:pt x="26" y="356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12" y="356"/>
                  </a:lnTo>
                  <a:lnTo>
                    <a:pt x="6" y="360"/>
                  </a:lnTo>
                  <a:lnTo>
                    <a:pt x="2" y="368"/>
                  </a:lnTo>
                  <a:lnTo>
                    <a:pt x="0" y="374"/>
                  </a:lnTo>
                  <a:lnTo>
                    <a:pt x="0" y="374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4" y="50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148" y="584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6" y="614"/>
                  </a:lnTo>
                  <a:lnTo>
                    <a:pt x="174" y="620"/>
                  </a:lnTo>
                  <a:lnTo>
                    <a:pt x="184" y="624"/>
                  </a:lnTo>
                  <a:lnTo>
                    <a:pt x="194" y="626"/>
                  </a:lnTo>
                  <a:lnTo>
                    <a:pt x="194" y="626"/>
                  </a:lnTo>
                  <a:lnTo>
                    <a:pt x="202" y="626"/>
                  </a:lnTo>
                  <a:lnTo>
                    <a:pt x="208" y="622"/>
                  </a:lnTo>
                  <a:lnTo>
                    <a:pt x="216" y="620"/>
                  </a:lnTo>
                  <a:lnTo>
                    <a:pt x="222" y="614"/>
                  </a:lnTo>
                  <a:lnTo>
                    <a:pt x="226" y="608"/>
                  </a:lnTo>
                  <a:lnTo>
                    <a:pt x="230" y="602"/>
                  </a:lnTo>
                  <a:lnTo>
                    <a:pt x="232" y="596"/>
                  </a:lnTo>
                  <a:lnTo>
                    <a:pt x="232" y="588"/>
                  </a:lnTo>
                  <a:lnTo>
                    <a:pt x="232" y="588"/>
                  </a:lnTo>
                  <a:lnTo>
                    <a:pt x="232" y="580"/>
                  </a:lnTo>
                  <a:lnTo>
                    <a:pt x="232" y="580"/>
                  </a:lnTo>
                  <a:lnTo>
                    <a:pt x="218" y="516"/>
                  </a:lnTo>
                  <a:lnTo>
                    <a:pt x="218" y="516"/>
                  </a:lnTo>
                  <a:close/>
                  <a:moveTo>
                    <a:pt x="528" y="374"/>
                  </a:moveTo>
                  <a:lnTo>
                    <a:pt x="528" y="374"/>
                  </a:lnTo>
                  <a:lnTo>
                    <a:pt x="526" y="368"/>
                  </a:lnTo>
                  <a:lnTo>
                    <a:pt x="522" y="360"/>
                  </a:lnTo>
                  <a:lnTo>
                    <a:pt x="516" y="356"/>
                  </a:lnTo>
                  <a:lnTo>
                    <a:pt x="510" y="356"/>
                  </a:lnTo>
                  <a:lnTo>
                    <a:pt x="510" y="356"/>
                  </a:lnTo>
                  <a:lnTo>
                    <a:pt x="504" y="356"/>
                  </a:lnTo>
                  <a:lnTo>
                    <a:pt x="498" y="358"/>
                  </a:lnTo>
                  <a:lnTo>
                    <a:pt x="494" y="362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48" y="464"/>
                  </a:lnTo>
                  <a:lnTo>
                    <a:pt x="448" y="464"/>
                  </a:lnTo>
                  <a:lnTo>
                    <a:pt x="380" y="500"/>
                  </a:lnTo>
                  <a:lnTo>
                    <a:pt x="380" y="50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4" y="454"/>
                  </a:lnTo>
                  <a:lnTo>
                    <a:pt x="426" y="446"/>
                  </a:lnTo>
                  <a:lnTo>
                    <a:pt x="426" y="446"/>
                  </a:lnTo>
                  <a:lnTo>
                    <a:pt x="424" y="438"/>
                  </a:lnTo>
                  <a:lnTo>
                    <a:pt x="420" y="432"/>
                  </a:lnTo>
                  <a:lnTo>
                    <a:pt x="414" y="428"/>
                  </a:lnTo>
                  <a:lnTo>
                    <a:pt x="406" y="426"/>
                  </a:lnTo>
                  <a:lnTo>
                    <a:pt x="406" y="426"/>
                  </a:lnTo>
                  <a:lnTo>
                    <a:pt x="398" y="428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4" y="504"/>
                  </a:lnTo>
                  <a:lnTo>
                    <a:pt x="310" y="516"/>
                  </a:lnTo>
                  <a:lnTo>
                    <a:pt x="310" y="516"/>
                  </a:lnTo>
                  <a:lnTo>
                    <a:pt x="298" y="580"/>
                  </a:lnTo>
                  <a:lnTo>
                    <a:pt x="298" y="580"/>
                  </a:lnTo>
                  <a:lnTo>
                    <a:pt x="296" y="588"/>
                  </a:lnTo>
                  <a:lnTo>
                    <a:pt x="296" y="588"/>
                  </a:lnTo>
                  <a:lnTo>
                    <a:pt x="298" y="596"/>
                  </a:lnTo>
                  <a:lnTo>
                    <a:pt x="300" y="602"/>
                  </a:lnTo>
                  <a:lnTo>
                    <a:pt x="302" y="608"/>
                  </a:lnTo>
                  <a:lnTo>
                    <a:pt x="308" y="614"/>
                  </a:lnTo>
                  <a:lnTo>
                    <a:pt x="314" y="620"/>
                  </a:lnTo>
                  <a:lnTo>
                    <a:pt x="320" y="622"/>
                  </a:lnTo>
                  <a:lnTo>
                    <a:pt x="328" y="626"/>
                  </a:lnTo>
                  <a:lnTo>
                    <a:pt x="336" y="626"/>
                  </a:lnTo>
                  <a:lnTo>
                    <a:pt x="336" y="626"/>
                  </a:lnTo>
                  <a:lnTo>
                    <a:pt x="346" y="624"/>
                  </a:lnTo>
                  <a:lnTo>
                    <a:pt x="356" y="620"/>
                  </a:lnTo>
                  <a:lnTo>
                    <a:pt x="364" y="61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80" y="584"/>
                  </a:lnTo>
                  <a:lnTo>
                    <a:pt x="380" y="584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94" y="500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74"/>
                  </a:lnTo>
                  <a:lnTo>
                    <a:pt x="528" y="374"/>
                  </a:lnTo>
                  <a:close/>
                </a:path>
              </a:pathLst>
            </a:custGeom>
            <a:solidFill>
              <a:srgbClr val="3981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World Water Day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sp>
        <p:nvSpPr>
          <p:cNvPr id="7" name="텍스트 개체 틀 3"/>
          <p:cNvSpPr txBox="1"/>
          <p:nvPr/>
        </p:nvSpPr>
        <p:spPr>
          <a:xfrm>
            <a:off x="606334" y="979130"/>
            <a:ext cx="8388424" cy="430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800">
                <a:solidFill>
                  <a:srgbClr val="402D1F"/>
                </a:solidFill>
                <a:latin typeface="Calibri" panose="020F0502020204030204" pitchFamily="34" charset="0"/>
              </a:rPr>
              <a:t>What if we have no water?</a:t>
            </a:r>
            <a:endParaRPr lang="en-US" altLang="ko-KR" sz="2800" dirty="0">
              <a:solidFill>
                <a:srgbClr val="402D1F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图片 8" descr="503d269759ee3d6d3548667143166d224e4adef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717675"/>
            <a:ext cx="3917950" cy="2680335"/>
          </a:xfrm>
          <a:prstGeom prst="rect">
            <a:avLst/>
          </a:prstGeom>
        </p:spPr>
      </p:pic>
      <p:pic>
        <p:nvPicPr>
          <p:cNvPr id="10" name="图片 9" descr="f9dcd100baa1cd11c3de5326b912c8fcc3ce2d4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1718945"/>
            <a:ext cx="4071620" cy="2679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460" y="57150"/>
            <a:ext cx="4809490" cy="522605"/>
          </a:xfrm>
        </p:spPr>
        <p:txBody>
          <a:bodyPr wrap="square"/>
          <a:lstStyle/>
          <a:p>
            <a:r>
              <a:rPr lang="en-US" altLang="ko-KR"/>
              <a:t>Earth Hour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51520" y="525709"/>
            <a:ext cx="8712968" cy="307340"/>
          </a:xfrm>
        </p:spPr>
        <p:txBody>
          <a:bodyPr/>
          <a:lstStyle/>
          <a:p>
            <a:r>
              <a:rPr lang="en-US" altLang="ko-KR"/>
              <a:t>One hour, one earth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59" y="1110633"/>
            <a:ext cx="1335740" cy="1579710"/>
          </a:xfrm>
          <a:prstGeom prst="rect">
            <a:avLst/>
          </a:prstGeom>
        </p:spPr>
      </p:pic>
      <p:pic>
        <p:nvPicPr>
          <p:cNvPr id="57" name="图片 56" descr="3c6d55fbb2fb4316841d0d732ca4462309f7d3b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" y="1614805"/>
            <a:ext cx="3798570" cy="2847975"/>
          </a:xfrm>
          <a:prstGeom prst="rect">
            <a:avLst/>
          </a:prstGeom>
        </p:spPr>
      </p:pic>
      <p:cxnSp>
        <p:nvCxnSpPr>
          <p:cNvPr id="58" name="직선 연결선 8"/>
          <p:cNvCxnSpPr/>
          <p:nvPr/>
        </p:nvCxnSpPr>
        <p:spPr>
          <a:xfrm>
            <a:off x="4130647" y="1973176"/>
            <a:ext cx="3906079" cy="0"/>
          </a:xfrm>
          <a:prstGeom prst="line">
            <a:avLst/>
          </a:prstGeom>
          <a:noFill/>
          <a:ln w="19050" cap="rnd">
            <a:solidFill>
              <a:srgbClr val="402D1F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직선 연결선 9"/>
          <p:cNvCxnSpPr/>
          <p:nvPr/>
        </p:nvCxnSpPr>
        <p:spPr>
          <a:xfrm>
            <a:off x="3780155" y="3579495"/>
            <a:ext cx="4256405" cy="10795"/>
          </a:xfrm>
          <a:prstGeom prst="line">
            <a:avLst/>
          </a:prstGeom>
          <a:noFill/>
          <a:ln w="19050" cap="rnd">
            <a:solidFill>
              <a:srgbClr val="402D1F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4470055" y="2067948"/>
            <a:ext cx="3024336" cy="4921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600" b="1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launched in 2007 by World Wildlife Fund(WWF)</a:t>
            </a:r>
            <a:endParaRPr lang="en-US" sz="1600" b="1" smtClean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4388485" y="3730625"/>
            <a:ext cx="3493135" cy="73850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altLang="ko-KR" sz="1600" b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provoke people’s thought of climate and environment problem through the light-</a:t>
            </a:r>
            <a:endParaRPr lang="en-US" altLang="ko-KR" sz="1600" b="1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defRPr/>
            </a:pPr>
            <a:r>
              <a:rPr lang="en-US" altLang="ko-KR" sz="1600" b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 in one hour</a:t>
            </a:r>
            <a:endParaRPr lang="en-US" altLang="ko-KR" sz="1600" b="1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Freeform 10"/>
          <p:cNvSpPr>
            <a:spLocks noEditPoints="1"/>
          </p:cNvSpPr>
          <p:nvPr/>
        </p:nvSpPr>
        <p:spPr bwMode="auto">
          <a:xfrm>
            <a:off x="7494243" y="3159212"/>
            <a:ext cx="387732" cy="387730"/>
          </a:xfrm>
          <a:custGeom>
            <a:avLst/>
            <a:gdLst>
              <a:gd name="T0" fmla="*/ 442 w 624"/>
              <a:gd name="T1" fmla="*/ 292 h 624"/>
              <a:gd name="T2" fmla="*/ 362 w 624"/>
              <a:gd name="T3" fmla="*/ 236 h 624"/>
              <a:gd name="T4" fmla="*/ 346 w 624"/>
              <a:gd name="T5" fmla="*/ 206 h 624"/>
              <a:gd name="T6" fmla="*/ 312 w 624"/>
              <a:gd name="T7" fmla="*/ 202 h 624"/>
              <a:gd name="T8" fmla="*/ 290 w 624"/>
              <a:gd name="T9" fmla="*/ 236 h 624"/>
              <a:gd name="T10" fmla="*/ 234 w 624"/>
              <a:gd name="T11" fmla="*/ 336 h 624"/>
              <a:gd name="T12" fmla="*/ 160 w 624"/>
              <a:gd name="T13" fmla="*/ 326 h 624"/>
              <a:gd name="T14" fmla="*/ 152 w 624"/>
              <a:gd name="T15" fmla="*/ 364 h 624"/>
              <a:gd name="T16" fmla="*/ 226 w 624"/>
              <a:gd name="T17" fmla="*/ 384 h 624"/>
              <a:gd name="T18" fmla="*/ 290 w 624"/>
              <a:gd name="T19" fmla="*/ 588 h 624"/>
              <a:gd name="T20" fmla="*/ 306 w 624"/>
              <a:gd name="T21" fmla="*/ 618 h 624"/>
              <a:gd name="T22" fmla="*/ 340 w 624"/>
              <a:gd name="T23" fmla="*/ 622 h 624"/>
              <a:gd name="T24" fmla="*/ 362 w 624"/>
              <a:gd name="T25" fmla="*/ 588 h 624"/>
              <a:gd name="T26" fmla="*/ 394 w 624"/>
              <a:gd name="T27" fmla="*/ 352 h 624"/>
              <a:gd name="T28" fmla="*/ 450 w 624"/>
              <a:gd name="T29" fmla="*/ 338 h 624"/>
              <a:gd name="T30" fmla="*/ 538 w 624"/>
              <a:gd name="T31" fmla="*/ 244 h 624"/>
              <a:gd name="T32" fmla="*/ 524 w 624"/>
              <a:gd name="T33" fmla="*/ 130 h 624"/>
              <a:gd name="T34" fmla="*/ 446 w 624"/>
              <a:gd name="T35" fmla="*/ 36 h 624"/>
              <a:gd name="T36" fmla="*/ 326 w 624"/>
              <a:gd name="T37" fmla="*/ 0 h 624"/>
              <a:gd name="T38" fmla="*/ 226 w 624"/>
              <a:gd name="T39" fmla="*/ 24 h 624"/>
              <a:gd name="T40" fmla="*/ 140 w 624"/>
              <a:gd name="T41" fmla="*/ 108 h 624"/>
              <a:gd name="T42" fmla="*/ 112 w 624"/>
              <a:gd name="T43" fmla="*/ 206 h 624"/>
              <a:gd name="T44" fmla="*/ 8 w 624"/>
              <a:gd name="T45" fmla="*/ 316 h 624"/>
              <a:gd name="T46" fmla="*/ 8 w 624"/>
              <a:gd name="T47" fmla="*/ 420 h 624"/>
              <a:gd name="T48" fmla="*/ 64 w 624"/>
              <a:gd name="T49" fmla="*/ 500 h 624"/>
              <a:gd name="T50" fmla="*/ 156 w 624"/>
              <a:gd name="T51" fmla="*/ 540 h 624"/>
              <a:gd name="T52" fmla="*/ 240 w 624"/>
              <a:gd name="T53" fmla="*/ 526 h 624"/>
              <a:gd name="T54" fmla="*/ 252 w 624"/>
              <a:gd name="T55" fmla="*/ 496 h 624"/>
              <a:gd name="T56" fmla="*/ 210 w 624"/>
              <a:gd name="T57" fmla="*/ 486 h 624"/>
              <a:gd name="T58" fmla="*/ 148 w 624"/>
              <a:gd name="T59" fmla="*/ 490 h 624"/>
              <a:gd name="T60" fmla="*/ 58 w 624"/>
              <a:gd name="T61" fmla="*/ 416 h 624"/>
              <a:gd name="T62" fmla="*/ 50 w 624"/>
              <a:gd name="T63" fmla="*/ 346 h 624"/>
              <a:gd name="T64" fmla="*/ 122 w 624"/>
              <a:gd name="T65" fmla="*/ 254 h 624"/>
              <a:gd name="T66" fmla="*/ 144 w 624"/>
              <a:gd name="T67" fmla="*/ 248 h 624"/>
              <a:gd name="T68" fmla="*/ 162 w 624"/>
              <a:gd name="T69" fmla="*/ 222 h 624"/>
              <a:gd name="T70" fmla="*/ 168 w 624"/>
              <a:gd name="T71" fmla="*/ 164 h 624"/>
              <a:gd name="T72" fmla="*/ 222 w 624"/>
              <a:gd name="T73" fmla="*/ 86 h 624"/>
              <a:gd name="T74" fmla="*/ 310 w 624"/>
              <a:gd name="T75" fmla="*/ 48 h 624"/>
              <a:gd name="T76" fmla="*/ 392 w 624"/>
              <a:gd name="T77" fmla="*/ 62 h 624"/>
              <a:gd name="T78" fmla="*/ 464 w 624"/>
              <a:gd name="T79" fmla="*/ 122 h 624"/>
              <a:gd name="T80" fmla="*/ 492 w 624"/>
              <a:gd name="T81" fmla="*/ 214 h 624"/>
              <a:gd name="T82" fmla="*/ 490 w 624"/>
              <a:gd name="T83" fmla="*/ 270 h 624"/>
              <a:gd name="T84" fmla="*/ 504 w 624"/>
              <a:gd name="T85" fmla="*/ 282 h 624"/>
              <a:gd name="T86" fmla="*/ 566 w 624"/>
              <a:gd name="T87" fmla="*/ 336 h 624"/>
              <a:gd name="T88" fmla="*/ 568 w 624"/>
              <a:gd name="T89" fmla="*/ 426 h 624"/>
              <a:gd name="T90" fmla="*/ 468 w 624"/>
              <a:gd name="T91" fmla="*/ 492 h 624"/>
              <a:gd name="T92" fmla="*/ 410 w 624"/>
              <a:gd name="T93" fmla="*/ 484 h 624"/>
              <a:gd name="T94" fmla="*/ 402 w 624"/>
              <a:gd name="T95" fmla="*/ 524 h 624"/>
              <a:gd name="T96" fmla="*/ 468 w 624"/>
              <a:gd name="T97" fmla="*/ 540 h 624"/>
              <a:gd name="T98" fmla="*/ 544 w 624"/>
              <a:gd name="T99" fmla="*/ 522 h 624"/>
              <a:gd name="T100" fmla="*/ 606 w 624"/>
              <a:gd name="T101" fmla="*/ 458 h 624"/>
              <a:gd name="T102" fmla="*/ 624 w 624"/>
              <a:gd name="T103" fmla="*/ 384 h 624"/>
              <a:gd name="T104" fmla="*/ 574 w 624"/>
              <a:gd name="T105" fmla="*/ 26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4" h="624">
                <a:moveTo>
                  <a:pt x="466" y="316"/>
                </a:moveTo>
                <a:lnTo>
                  <a:pt x="466" y="316"/>
                </a:lnTo>
                <a:lnTo>
                  <a:pt x="464" y="306"/>
                </a:lnTo>
                <a:lnTo>
                  <a:pt x="458" y="298"/>
                </a:lnTo>
                <a:lnTo>
                  <a:pt x="450" y="294"/>
                </a:lnTo>
                <a:lnTo>
                  <a:pt x="442" y="292"/>
                </a:lnTo>
                <a:lnTo>
                  <a:pt x="442" y="292"/>
                </a:lnTo>
                <a:lnTo>
                  <a:pt x="420" y="294"/>
                </a:lnTo>
                <a:lnTo>
                  <a:pt x="398" y="298"/>
                </a:lnTo>
                <a:lnTo>
                  <a:pt x="380" y="306"/>
                </a:lnTo>
                <a:lnTo>
                  <a:pt x="362" y="316"/>
                </a:lnTo>
                <a:lnTo>
                  <a:pt x="362" y="236"/>
                </a:lnTo>
                <a:lnTo>
                  <a:pt x="362" y="236"/>
                </a:lnTo>
                <a:lnTo>
                  <a:pt x="360" y="228"/>
                </a:lnTo>
                <a:lnTo>
                  <a:pt x="358" y="222"/>
                </a:lnTo>
                <a:lnTo>
                  <a:pt x="356" y="216"/>
                </a:lnTo>
                <a:lnTo>
                  <a:pt x="350" y="210"/>
                </a:lnTo>
                <a:lnTo>
                  <a:pt x="346" y="206"/>
                </a:lnTo>
                <a:lnTo>
                  <a:pt x="340" y="202"/>
                </a:lnTo>
                <a:lnTo>
                  <a:pt x="332" y="200"/>
                </a:lnTo>
                <a:lnTo>
                  <a:pt x="326" y="200"/>
                </a:lnTo>
                <a:lnTo>
                  <a:pt x="326" y="200"/>
                </a:lnTo>
                <a:lnTo>
                  <a:pt x="318" y="200"/>
                </a:lnTo>
                <a:lnTo>
                  <a:pt x="312" y="202"/>
                </a:lnTo>
                <a:lnTo>
                  <a:pt x="306" y="206"/>
                </a:lnTo>
                <a:lnTo>
                  <a:pt x="300" y="210"/>
                </a:lnTo>
                <a:lnTo>
                  <a:pt x="296" y="216"/>
                </a:lnTo>
                <a:lnTo>
                  <a:pt x="292" y="222"/>
                </a:lnTo>
                <a:lnTo>
                  <a:pt x="290" y="228"/>
                </a:lnTo>
                <a:lnTo>
                  <a:pt x="290" y="236"/>
                </a:lnTo>
                <a:lnTo>
                  <a:pt x="290" y="370"/>
                </a:lnTo>
                <a:lnTo>
                  <a:pt x="290" y="370"/>
                </a:lnTo>
                <a:lnTo>
                  <a:pt x="276" y="360"/>
                </a:lnTo>
                <a:lnTo>
                  <a:pt x="264" y="350"/>
                </a:lnTo>
                <a:lnTo>
                  <a:pt x="250" y="342"/>
                </a:lnTo>
                <a:lnTo>
                  <a:pt x="234" y="336"/>
                </a:lnTo>
                <a:lnTo>
                  <a:pt x="218" y="330"/>
                </a:lnTo>
                <a:lnTo>
                  <a:pt x="202" y="326"/>
                </a:lnTo>
                <a:lnTo>
                  <a:pt x="186" y="324"/>
                </a:lnTo>
                <a:lnTo>
                  <a:pt x="170" y="324"/>
                </a:lnTo>
                <a:lnTo>
                  <a:pt x="170" y="324"/>
                </a:lnTo>
                <a:lnTo>
                  <a:pt x="160" y="326"/>
                </a:lnTo>
                <a:lnTo>
                  <a:pt x="152" y="330"/>
                </a:lnTo>
                <a:lnTo>
                  <a:pt x="148" y="338"/>
                </a:lnTo>
                <a:lnTo>
                  <a:pt x="146" y="348"/>
                </a:lnTo>
                <a:lnTo>
                  <a:pt x="146" y="348"/>
                </a:lnTo>
                <a:lnTo>
                  <a:pt x="148" y="356"/>
                </a:lnTo>
                <a:lnTo>
                  <a:pt x="152" y="364"/>
                </a:lnTo>
                <a:lnTo>
                  <a:pt x="160" y="370"/>
                </a:lnTo>
                <a:lnTo>
                  <a:pt x="170" y="372"/>
                </a:lnTo>
                <a:lnTo>
                  <a:pt x="170" y="372"/>
                </a:lnTo>
                <a:lnTo>
                  <a:pt x="188" y="372"/>
                </a:lnTo>
                <a:lnTo>
                  <a:pt x="208" y="378"/>
                </a:lnTo>
                <a:lnTo>
                  <a:pt x="226" y="384"/>
                </a:lnTo>
                <a:lnTo>
                  <a:pt x="242" y="392"/>
                </a:lnTo>
                <a:lnTo>
                  <a:pt x="256" y="404"/>
                </a:lnTo>
                <a:lnTo>
                  <a:pt x="270" y="418"/>
                </a:lnTo>
                <a:lnTo>
                  <a:pt x="280" y="432"/>
                </a:lnTo>
                <a:lnTo>
                  <a:pt x="290" y="448"/>
                </a:lnTo>
                <a:lnTo>
                  <a:pt x="290" y="588"/>
                </a:lnTo>
                <a:lnTo>
                  <a:pt x="290" y="588"/>
                </a:lnTo>
                <a:lnTo>
                  <a:pt x="290" y="596"/>
                </a:lnTo>
                <a:lnTo>
                  <a:pt x="292" y="602"/>
                </a:lnTo>
                <a:lnTo>
                  <a:pt x="296" y="608"/>
                </a:lnTo>
                <a:lnTo>
                  <a:pt x="300" y="614"/>
                </a:lnTo>
                <a:lnTo>
                  <a:pt x="306" y="618"/>
                </a:lnTo>
                <a:lnTo>
                  <a:pt x="312" y="622"/>
                </a:lnTo>
                <a:lnTo>
                  <a:pt x="318" y="624"/>
                </a:lnTo>
                <a:lnTo>
                  <a:pt x="326" y="624"/>
                </a:lnTo>
                <a:lnTo>
                  <a:pt x="326" y="624"/>
                </a:lnTo>
                <a:lnTo>
                  <a:pt x="332" y="624"/>
                </a:lnTo>
                <a:lnTo>
                  <a:pt x="340" y="622"/>
                </a:lnTo>
                <a:lnTo>
                  <a:pt x="346" y="618"/>
                </a:lnTo>
                <a:lnTo>
                  <a:pt x="350" y="614"/>
                </a:lnTo>
                <a:lnTo>
                  <a:pt x="356" y="608"/>
                </a:lnTo>
                <a:lnTo>
                  <a:pt x="358" y="602"/>
                </a:lnTo>
                <a:lnTo>
                  <a:pt x="360" y="596"/>
                </a:lnTo>
                <a:lnTo>
                  <a:pt x="362" y="588"/>
                </a:lnTo>
                <a:lnTo>
                  <a:pt x="362" y="386"/>
                </a:lnTo>
                <a:lnTo>
                  <a:pt x="362" y="386"/>
                </a:lnTo>
                <a:lnTo>
                  <a:pt x="368" y="376"/>
                </a:lnTo>
                <a:lnTo>
                  <a:pt x="376" y="368"/>
                </a:lnTo>
                <a:lnTo>
                  <a:pt x="384" y="360"/>
                </a:lnTo>
                <a:lnTo>
                  <a:pt x="394" y="352"/>
                </a:lnTo>
                <a:lnTo>
                  <a:pt x="404" y="346"/>
                </a:lnTo>
                <a:lnTo>
                  <a:pt x="416" y="342"/>
                </a:lnTo>
                <a:lnTo>
                  <a:pt x="428" y="340"/>
                </a:lnTo>
                <a:lnTo>
                  <a:pt x="442" y="340"/>
                </a:lnTo>
                <a:lnTo>
                  <a:pt x="442" y="340"/>
                </a:lnTo>
                <a:lnTo>
                  <a:pt x="450" y="338"/>
                </a:lnTo>
                <a:lnTo>
                  <a:pt x="458" y="332"/>
                </a:lnTo>
                <a:lnTo>
                  <a:pt x="464" y="324"/>
                </a:lnTo>
                <a:lnTo>
                  <a:pt x="466" y="316"/>
                </a:lnTo>
                <a:lnTo>
                  <a:pt x="466" y="316"/>
                </a:lnTo>
                <a:close/>
                <a:moveTo>
                  <a:pt x="538" y="244"/>
                </a:moveTo>
                <a:lnTo>
                  <a:pt x="538" y="244"/>
                </a:lnTo>
                <a:lnTo>
                  <a:pt x="540" y="214"/>
                </a:lnTo>
                <a:lnTo>
                  <a:pt x="540" y="214"/>
                </a:lnTo>
                <a:lnTo>
                  <a:pt x="540" y="192"/>
                </a:lnTo>
                <a:lnTo>
                  <a:pt x="536" y="170"/>
                </a:lnTo>
                <a:lnTo>
                  <a:pt x="532" y="150"/>
                </a:lnTo>
                <a:lnTo>
                  <a:pt x="524" y="130"/>
                </a:lnTo>
                <a:lnTo>
                  <a:pt x="514" y="112"/>
                </a:lnTo>
                <a:lnTo>
                  <a:pt x="504" y="94"/>
                </a:lnTo>
                <a:lnTo>
                  <a:pt x="492" y="78"/>
                </a:lnTo>
                <a:lnTo>
                  <a:pt x="478" y="62"/>
                </a:lnTo>
                <a:lnTo>
                  <a:pt x="462" y="48"/>
                </a:lnTo>
                <a:lnTo>
                  <a:pt x="446" y="36"/>
                </a:lnTo>
                <a:lnTo>
                  <a:pt x="428" y="26"/>
                </a:lnTo>
                <a:lnTo>
                  <a:pt x="410" y="16"/>
                </a:lnTo>
                <a:lnTo>
                  <a:pt x="390" y="10"/>
                </a:lnTo>
                <a:lnTo>
                  <a:pt x="370" y="4"/>
                </a:lnTo>
                <a:lnTo>
                  <a:pt x="348" y="2"/>
                </a:lnTo>
                <a:lnTo>
                  <a:pt x="326" y="0"/>
                </a:lnTo>
                <a:lnTo>
                  <a:pt x="326" y="0"/>
                </a:lnTo>
                <a:lnTo>
                  <a:pt x="306" y="2"/>
                </a:lnTo>
                <a:lnTo>
                  <a:pt x="284" y="4"/>
                </a:lnTo>
                <a:lnTo>
                  <a:pt x="264" y="10"/>
                </a:lnTo>
                <a:lnTo>
                  <a:pt x="246" y="16"/>
                </a:lnTo>
                <a:lnTo>
                  <a:pt x="226" y="24"/>
                </a:lnTo>
                <a:lnTo>
                  <a:pt x="210" y="36"/>
                </a:lnTo>
                <a:lnTo>
                  <a:pt x="194" y="48"/>
                </a:lnTo>
                <a:lnTo>
                  <a:pt x="178" y="60"/>
                </a:lnTo>
                <a:lnTo>
                  <a:pt x="164" y="76"/>
                </a:lnTo>
                <a:lnTo>
                  <a:pt x="152" y="90"/>
                </a:lnTo>
                <a:lnTo>
                  <a:pt x="140" y="108"/>
                </a:lnTo>
                <a:lnTo>
                  <a:pt x="132" y="126"/>
                </a:lnTo>
                <a:lnTo>
                  <a:pt x="124" y="146"/>
                </a:lnTo>
                <a:lnTo>
                  <a:pt x="118" y="164"/>
                </a:lnTo>
                <a:lnTo>
                  <a:pt x="114" y="186"/>
                </a:lnTo>
                <a:lnTo>
                  <a:pt x="112" y="206"/>
                </a:lnTo>
                <a:lnTo>
                  <a:pt x="112" y="206"/>
                </a:lnTo>
                <a:lnTo>
                  <a:pt x="88" y="218"/>
                </a:lnTo>
                <a:lnTo>
                  <a:pt x="68" y="232"/>
                </a:lnTo>
                <a:lnTo>
                  <a:pt x="48" y="250"/>
                </a:lnTo>
                <a:lnTo>
                  <a:pt x="32" y="270"/>
                </a:lnTo>
                <a:lnTo>
                  <a:pt x="18" y="292"/>
                </a:lnTo>
                <a:lnTo>
                  <a:pt x="8" y="316"/>
                </a:lnTo>
                <a:lnTo>
                  <a:pt x="2" y="342"/>
                </a:lnTo>
                <a:lnTo>
                  <a:pt x="0" y="368"/>
                </a:lnTo>
                <a:lnTo>
                  <a:pt x="0" y="368"/>
                </a:lnTo>
                <a:lnTo>
                  <a:pt x="2" y="386"/>
                </a:lnTo>
                <a:lnTo>
                  <a:pt x="4" y="402"/>
                </a:lnTo>
                <a:lnTo>
                  <a:pt x="8" y="420"/>
                </a:lnTo>
                <a:lnTo>
                  <a:pt x="14" y="434"/>
                </a:lnTo>
                <a:lnTo>
                  <a:pt x="22" y="450"/>
                </a:lnTo>
                <a:lnTo>
                  <a:pt x="30" y="464"/>
                </a:lnTo>
                <a:lnTo>
                  <a:pt x="40" y="478"/>
                </a:lnTo>
                <a:lnTo>
                  <a:pt x="52" y="490"/>
                </a:lnTo>
                <a:lnTo>
                  <a:pt x="64" y="500"/>
                </a:lnTo>
                <a:lnTo>
                  <a:pt x="76" y="510"/>
                </a:lnTo>
                <a:lnTo>
                  <a:pt x="90" y="520"/>
                </a:lnTo>
                <a:lnTo>
                  <a:pt x="106" y="526"/>
                </a:lnTo>
                <a:lnTo>
                  <a:pt x="122" y="532"/>
                </a:lnTo>
                <a:lnTo>
                  <a:pt x="138" y="536"/>
                </a:lnTo>
                <a:lnTo>
                  <a:pt x="156" y="540"/>
                </a:lnTo>
                <a:lnTo>
                  <a:pt x="172" y="540"/>
                </a:lnTo>
                <a:lnTo>
                  <a:pt x="172" y="540"/>
                </a:lnTo>
                <a:lnTo>
                  <a:pt x="190" y="540"/>
                </a:lnTo>
                <a:lnTo>
                  <a:pt x="206" y="536"/>
                </a:lnTo>
                <a:lnTo>
                  <a:pt x="224" y="532"/>
                </a:lnTo>
                <a:lnTo>
                  <a:pt x="240" y="526"/>
                </a:lnTo>
                <a:lnTo>
                  <a:pt x="240" y="526"/>
                </a:lnTo>
                <a:lnTo>
                  <a:pt x="246" y="522"/>
                </a:lnTo>
                <a:lnTo>
                  <a:pt x="252" y="514"/>
                </a:lnTo>
                <a:lnTo>
                  <a:pt x="254" y="504"/>
                </a:lnTo>
                <a:lnTo>
                  <a:pt x="252" y="496"/>
                </a:lnTo>
                <a:lnTo>
                  <a:pt x="252" y="496"/>
                </a:lnTo>
                <a:lnTo>
                  <a:pt x="246" y="488"/>
                </a:lnTo>
                <a:lnTo>
                  <a:pt x="238" y="482"/>
                </a:lnTo>
                <a:lnTo>
                  <a:pt x="230" y="480"/>
                </a:lnTo>
                <a:lnTo>
                  <a:pt x="220" y="482"/>
                </a:lnTo>
                <a:lnTo>
                  <a:pt x="220" y="482"/>
                </a:lnTo>
                <a:lnTo>
                  <a:pt x="210" y="486"/>
                </a:lnTo>
                <a:lnTo>
                  <a:pt x="198" y="490"/>
                </a:lnTo>
                <a:lnTo>
                  <a:pt x="186" y="492"/>
                </a:lnTo>
                <a:lnTo>
                  <a:pt x="172" y="492"/>
                </a:lnTo>
                <a:lnTo>
                  <a:pt x="172" y="492"/>
                </a:lnTo>
                <a:lnTo>
                  <a:pt x="160" y="492"/>
                </a:lnTo>
                <a:lnTo>
                  <a:pt x="148" y="490"/>
                </a:lnTo>
                <a:lnTo>
                  <a:pt x="136" y="486"/>
                </a:lnTo>
                <a:lnTo>
                  <a:pt x="124" y="482"/>
                </a:lnTo>
                <a:lnTo>
                  <a:pt x="104" y="470"/>
                </a:lnTo>
                <a:lnTo>
                  <a:pt x="86" y="456"/>
                </a:lnTo>
                <a:lnTo>
                  <a:pt x="70" y="438"/>
                </a:lnTo>
                <a:lnTo>
                  <a:pt x="58" y="416"/>
                </a:lnTo>
                <a:lnTo>
                  <a:pt x="54" y="404"/>
                </a:lnTo>
                <a:lnTo>
                  <a:pt x="52" y="392"/>
                </a:lnTo>
                <a:lnTo>
                  <a:pt x="50" y="380"/>
                </a:lnTo>
                <a:lnTo>
                  <a:pt x="48" y="368"/>
                </a:lnTo>
                <a:lnTo>
                  <a:pt x="48" y="368"/>
                </a:lnTo>
                <a:lnTo>
                  <a:pt x="50" y="346"/>
                </a:lnTo>
                <a:lnTo>
                  <a:pt x="56" y="326"/>
                </a:lnTo>
                <a:lnTo>
                  <a:pt x="64" y="308"/>
                </a:lnTo>
                <a:lnTo>
                  <a:pt x="76" y="292"/>
                </a:lnTo>
                <a:lnTo>
                  <a:pt x="88" y="276"/>
                </a:lnTo>
                <a:lnTo>
                  <a:pt x="104" y="264"/>
                </a:lnTo>
                <a:lnTo>
                  <a:pt x="122" y="254"/>
                </a:lnTo>
                <a:lnTo>
                  <a:pt x="142" y="248"/>
                </a:lnTo>
                <a:lnTo>
                  <a:pt x="142" y="248"/>
                </a:lnTo>
                <a:lnTo>
                  <a:pt x="144" y="248"/>
                </a:lnTo>
                <a:lnTo>
                  <a:pt x="144" y="248"/>
                </a:lnTo>
                <a:lnTo>
                  <a:pt x="144" y="248"/>
                </a:lnTo>
                <a:lnTo>
                  <a:pt x="144" y="248"/>
                </a:lnTo>
                <a:lnTo>
                  <a:pt x="146" y="246"/>
                </a:lnTo>
                <a:lnTo>
                  <a:pt x="146" y="246"/>
                </a:lnTo>
                <a:lnTo>
                  <a:pt x="152" y="242"/>
                </a:lnTo>
                <a:lnTo>
                  <a:pt x="158" y="238"/>
                </a:lnTo>
                <a:lnTo>
                  <a:pt x="160" y="230"/>
                </a:lnTo>
                <a:lnTo>
                  <a:pt x="162" y="222"/>
                </a:lnTo>
                <a:lnTo>
                  <a:pt x="162" y="222"/>
                </a:lnTo>
                <a:lnTo>
                  <a:pt x="160" y="214"/>
                </a:lnTo>
                <a:lnTo>
                  <a:pt x="160" y="214"/>
                </a:lnTo>
                <a:lnTo>
                  <a:pt x="162" y="198"/>
                </a:lnTo>
                <a:lnTo>
                  <a:pt x="164" y="180"/>
                </a:lnTo>
                <a:lnTo>
                  <a:pt x="168" y="164"/>
                </a:lnTo>
                <a:lnTo>
                  <a:pt x="174" y="150"/>
                </a:lnTo>
                <a:lnTo>
                  <a:pt x="180" y="134"/>
                </a:lnTo>
                <a:lnTo>
                  <a:pt x="190" y="122"/>
                </a:lnTo>
                <a:lnTo>
                  <a:pt x="198" y="108"/>
                </a:lnTo>
                <a:lnTo>
                  <a:pt x="210" y="96"/>
                </a:lnTo>
                <a:lnTo>
                  <a:pt x="222" y="86"/>
                </a:lnTo>
                <a:lnTo>
                  <a:pt x="234" y="76"/>
                </a:lnTo>
                <a:lnTo>
                  <a:pt x="248" y="68"/>
                </a:lnTo>
                <a:lnTo>
                  <a:pt x="262" y="62"/>
                </a:lnTo>
                <a:lnTo>
                  <a:pt x="278" y="56"/>
                </a:lnTo>
                <a:lnTo>
                  <a:pt x="294" y="52"/>
                </a:lnTo>
                <a:lnTo>
                  <a:pt x="310" y="48"/>
                </a:lnTo>
                <a:lnTo>
                  <a:pt x="326" y="48"/>
                </a:lnTo>
                <a:lnTo>
                  <a:pt x="326" y="48"/>
                </a:lnTo>
                <a:lnTo>
                  <a:pt x="344" y="48"/>
                </a:lnTo>
                <a:lnTo>
                  <a:pt x="360" y="52"/>
                </a:lnTo>
                <a:lnTo>
                  <a:pt x="376" y="56"/>
                </a:lnTo>
                <a:lnTo>
                  <a:pt x="392" y="62"/>
                </a:lnTo>
                <a:lnTo>
                  <a:pt x="406" y="68"/>
                </a:lnTo>
                <a:lnTo>
                  <a:pt x="420" y="76"/>
                </a:lnTo>
                <a:lnTo>
                  <a:pt x="432" y="86"/>
                </a:lnTo>
                <a:lnTo>
                  <a:pt x="444" y="96"/>
                </a:lnTo>
                <a:lnTo>
                  <a:pt x="454" y="108"/>
                </a:lnTo>
                <a:lnTo>
                  <a:pt x="464" y="122"/>
                </a:lnTo>
                <a:lnTo>
                  <a:pt x="472" y="134"/>
                </a:lnTo>
                <a:lnTo>
                  <a:pt x="480" y="150"/>
                </a:lnTo>
                <a:lnTo>
                  <a:pt x="486" y="164"/>
                </a:lnTo>
                <a:lnTo>
                  <a:pt x="490" y="180"/>
                </a:lnTo>
                <a:lnTo>
                  <a:pt x="492" y="198"/>
                </a:lnTo>
                <a:lnTo>
                  <a:pt x="492" y="214"/>
                </a:lnTo>
                <a:lnTo>
                  <a:pt x="492" y="214"/>
                </a:lnTo>
                <a:lnTo>
                  <a:pt x="492" y="234"/>
                </a:lnTo>
                <a:lnTo>
                  <a:pt x="488" y="254"/>
                </a:lnTo>
                <a:lnTo>
                  <a:pt x="488" y="254"/>
                </a:lnTo>
                <a:lnTo>
                  <a:pt x="488" y="262"/>
                </a:lnTo>
                <a:lnTo>
                  <a:pt x="490" y="270"/>
                </a:lnTo>
                <a:lnTo>
                  <a:pt x="496" y="278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04" y="282"/>
                </a:lnTo>
                <a:lnTo>
                  <a:pt x="520" y="288"/>
                </a:lnTo>
                <a:lnTo>
                  <a:pt x="534" y="298"/>
                </a:lnTo>
                <a:lnTo>
                  <a:pt x="546" y="308"/>
                </a:lnTo>
                <a:lnTo>
                  <a:pt x="556" y="322"/>
                </a:lnTo>
                <a:lnTo>
                  <a:pt x="566" y="336"/>
                </a:lnTo>
                <a:lnTo>
                  <a:pt x="572" y="350"/>
                </a:lnTo>
                <a:lnTo>
                  <a:pt x="576" y="366"/>
                </a:lnTo>
                <a:lnTo>
                  <a:pt x="576" y="384"/>
                </a:lnTo>
                <a:lnTo>
                  <a:pt x="576" y="384"/>
                </a:lnTo>
                <a:lnTo>
                  <a:pt x="574" y="406"/>
                </a:lnTo>
                <a:lnTo>
                  <a:pt x="568" y="426"/>
                </a:lnTo>
                <a:lnTo>
                  <a:pt x="558" y="444"/>
                </a:lnTo>
                <a:lnTo>
                  <a:pt x="546" y="460"/>
                </a:lnTo>
                <a:lnTo>
                  <a:pt x="530" y="474"/>
                </a:lnTo>
                <a:lnTo>
                  <a:pt x="510" y="484"/>
                </a:lnTo>
                <a:lnTo>
                  <a:pt x="490" y="490"/>
                </a:lnTo>
                <a:lnTo>
                  <a:pt x="468" y="492"/>
                </a:lnTo>
                <a:lnTo>
                  <a:pt x="468" y="492"/>
                </a:lnTo>
                <a:lnTo>
                  <a:pt x="448" y="490"/>
                </a:lnTo>
                <a:lnTo>
                  <a:pt x="428" y="484"/>
                </a:lnTo>
                <a:lnTo>
                  <a:pt x="428" y="484"/>
                </a:lnTo>
                <a:lnTo>
                  <a:pt x="420" y="482"/>
                </a:lnTo>
                <a:lnTo>
                  <a:pt x="410" y="484"/>
                </a:lnTo>
                <a:lnTo>
                  <a:pt x="402" y="490"/>
                </a:lnTo>
                <a:lnTo>
                  <a:pt x="398" y="498"/>
                </a:lnTo>
                <a:lnTo>
                  <a:pt x="398" y="498"/>
                </a:lnTo>
                <a:lnTo>
                  <a:pt x="396" y="506"/>
                </a:lnTo>
                <a:lnTo>
                  <a:pt x="398" y="516"/>
                </a:lnTo>
                <a:lnTo>
                  <a:pt x="402" y="524"/>
                </a:lnTo>
                <a:lnTo>
                  <a:pt x="410" y="528"/>
                </a:lnTo>
                <a:lnTo>
                  <a:pt x="410" y="528"/>
                </a:lnTo>
                <a:lnTo>
                  <a:pt x="424" y="534"/>
                </a:lnTo>
                <a:lnTo>
                  <a:pt x="440" y="538"/>
                </a:lnTo>
                <a:lnTo>
                  <a:pt x="454" y="540"/>
                </a:lnTo>
                <a:lnTo>
                  <a:pt x="468" y="540"/>
                </a:lnTo>
                <a:lnTo>
                  <a:pt x="468" y="540"/>
                </a:lnTo>
                <a:lnTo>
                  <a:pt x="484" y="540"/>
                </a:lnTo>
                <a:lnTo>
                  <a:pt x="500" y="536"/>
                </a:lnTo>
                <a:lnTo>
                  <a:pt x="516" y="532"/>
                </a:lnTo>
                <a:lnTo>
                  <a:pt x="530" y="528"/>
                </a:lnTo>
                <a:lnTo>
                  <a:pt x="544" y="522"/>
                </a:lnTo>
                <a:lnTo>
                  <a:pt x="556" y="514"/>
                </a:lnTo>
                <a:lnTo>
                  <a:pt x="568" y="504"/>
                </a:lnTo>
                <a:lnTo>
                  <a:pt x="580" y="494"/>
                </a:lnTo>
                <a:lnTo>
                  <a:pt x="590" y="484"/>
                </a:lnTo>
                <a:lnTo>
                  <a:pt x="598" y="472"/>
                </a:lnTo>
                <a:lnTo>
                  <a:pt x="606" y="458"/>
                </a:lnTo>
                <a:lnTo>
                  <a:pt x="612" y="444"/>
                </a:lnTo>
                <a:lnTo>
                  <a:pt x="618" y="430"/>
                </a:lnTo>
                <a:lnTo>
                  <a:pt x="622" y="416"/>
                </a:lnTo>
                <a:lnTo>
                  <a:pt x="624" y="400"/>
                </a:lnTo>
                <a:lnTo>
                  <a:pt x="624" y="384"/>
                </a:lnTo>
                <a:lnTo>
                  <a:pt x="624" y="384"/>
                </a:lnTo>
                <a:lnTo>
                  <a:pt x="624" y="362"/>
                </a:lnTo>
                <a:lnTo>
                  <a:pt x="618" y="340"/>
                </a:lnTo>
                <a:lnTo>
                  <a:pt x="612" y="320"/>
                </a:lnTo>
                <a:lnTo>
                  <a:pt x="602" y="302"/>
                </a:lnTo>
                <a:lnTo>
                  <a:pt x="588" y="284"/>
                </a:lnTo>
                <a:lnTo>
                  <a:pt x="574" y="268"/>
                </a:lnTo>
                <a:lnTo>
                  <a:pt x="558" y="256"/>
                </a:lnTo>
                <a:lnTo>
                  <a:pt x="538" y="244"/>
                </a:lnTo>
                <a:lnTo>
                  <a:pt x="538" y="244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600"/>
          </a:p>
        </p:txBody>
      </p:sp>
      <p:sp>
        <p:nvSpPr>
          <p:cNvPr id="65" name="Freeform 21"/>
          <p:cNvSpPr>
            <a:spLocks noEditPoints="1"/>
          </p:cNvSpPr>
          <p:nvPr/>
        </p:nvSpPr>
        <p:spPr bwMode="auto">
          <a:xfrm>
            <a:off x="7494243" y="1607407"/>
            <a:ext cx="387732" cy="309438"/>
          </a:xfrm>
          <a:custGeom>
            <a:avLst/>
            <a:gdLst>
              <a:gd name="T0" fmla="*/ 620 w 624"/>
              <a:gd name="T1" fmla="*/ 266 h 498"/>
              <a:gd name="T2" fmla="*/ 596 w 624"/>
              <a:gd name="T3" fmla="*/ 218 h 498"/>
              <a:gd name="T4" fmla="*/ 604 w 624"/>
              <a:gd name="T5" fmla="*/ 186 h 498"/>
              <a:gd name="T6" fmla="*/ 582 w 624"/>
              <a:gd name="T7" fmla="*/ 160 h 498"/>
              <a:gd name="T8" fmla="*/ 548 w 624"/>
              <a:gd name="T9" fmla="*/ 164 h 498"/>
              <a:gd name="T10" fmla="*/ 524 w 624"/>
              <a:gd name="T11" fmla="*/ 142 h 498"/>
              <a:gd name="T12" fmla="*/ 472 w 624"/>
              <a:gd name="T13" fmla="*/ 64 h 498"/>
              <a:gd name="T14" fmla="*/ 390 w 624"/>
              <a:gd name="T15" fmla="*/ 14 h 498"/>
              <a:gd name="T16" fmla="*/ 312 w 624"/>
              <a:gd name="T17" fmla="*/ 0 h 498"/>
              <a:gd name="T18" fmla="*/ 216 w 624"/>
              <a:gd name="T19" fmla="*/ 20 h 498"/>
              <a:gd name="T20" fmla="*/ 140 w 624"/>
              <a:gd name="T21" fmla="*/ 78 h 498"/>
              <a:gd name="T22" fmla="*/ 94 w 624"/>
              <a:gd name="T23" fmla="*/ 162 h 498"/>
              <a:gd name="T24" fmla="*/ 68 w 624"/>
              <a:gd name="T25" fmla="*/ 160 h 498"/>
              <a:gd name="T26" fmla="*/ 36 w 624"/>
              <a:gd name="T27" fmla="*/ 164 h 498"/>
              <a:gd name="T28" fmla="*/ 20 w 624"/>
              <a:gd name="T29" fmla="*/ 194 h 498"/>
              <a:gd name="T30" fmla="*/ 36 w 624"/>
              <a:gd name="T31" fmla="*/ 224 h 498"/>
              <a:gd name="T32" fmla="*/ 8 w 624"/>
              <a:gd name="T33" fmla="*/ 260 h 498"/>
              <a:gd name="T34" fmla="*/ 0 w 624"/>
              <a:gd name="T35" fmla="*/ 298 h 498"/>
              <a:gd name="T36" fmla="*/ 14 w 624"/>
              <a:gd name="T37" fmla="*/ 348 h 498"/>
              <a:gd name="T38" fmla="*/ 32 w 624"/>
              <a:gd name="T39" fmla="*/ 490 h 498"/>
              <a:gd name="T40" fmla="*/ 154 w 624"/>
              <a:gd name="T41" fmla="*/ 496 h 498"/>
              <a:gd name="T42" fmla="*/ 168 w 624"/>
              <a:gd name="T43" fmla="*/ 444 h 498"/>
              <a:gd name="T44" fmla="*/ 124 w 624"/>
              <a:gd name="T45" fmla="*/ 428 h 498"/>
              <a:gd name="T46" fmla="*/ 134 w 624"/>
              <a:gd name="T47" fmla="*/ 414 h 498"/>
              <a:gd name="T48" fmla="*/ 170 w 624"/>
              <a:gd name="T49" fmla="*/ 420 h 498"/>
              <a:gd name="T50" fmla="*/ 312 w 624"/>
              <a:gd name="T51" fmla="*/ 434 h 498"/>
              <a:gd name="T52" fmla="*/ 456 w 624"/>
              <a:gd name="T53" fmla="*/ 420 h 498"/>
              <a:gd name="T54" fmla="*/ 496 w 624"/>
              <a:gd name="T55" fmla="*/ 414 h 498"/>
              <a:gd name="T56" fmla="*/ 502 w 624"/>
              <a:gd name="T57" fmla="*/ 432 h 498"/>
              <a:gd name="T58" fmla="*/ 456 w 624"/>
              <a:gd name="T59" fmla="*/ 474 h 498"/>
              <a:gd name="T60" fmla="*/ 480 w 624"/>
              <a:gd name="T61" fmla="*/ 498 h 498"/>
              <a:gd name="T62" fmla="*/ 598 w 624"/>
              <a:gd name="T63" fmla="*/ 484 h 498"/>
              <a:gd name="T64" fmla="*/ 618 w 624"/>
              <a:gd name="T65" fmla="*/ 334 h 498"/>
              <a:gd name="T66" fmla="*/ 624 w 624"/>
              <a:gd name="T67" fmla="*/ 298 h 498"/>
              <a:gd name="T68" fmla="*/ 86 w 624"/>
              <a:gd name="T69" fmla="*/ 350 h 498"/>
              <a:gd name="T70" fmla="*/ 48 w 624"/>
              <a:gd name="T71" fmla="*/ 320 h 498"/>
              <a:gd name="T72" fmla="*/ 48 w 624"/>
              <a:gd name="T73" fmla="*/ 276 h 498"/>
              <a:gd name="T74" fmla="*/ 86 w 624"/>
              <a:gd name="T75" fmla="*/ 246 h 498"/>
              <a:gd name="T76" fmla="*/ 128 w 624"/>
              <a:gd name="T77" fmla="*/ 254 h 498"/>
              <a:gd name="T78" fmla="*/ 150 w 624"/>
              <a:gd name="T79" fmla="*/ 298 h 498"/>
              <a:gd name="T80" fmla="*/ 136 w 624"/>
              <a:gd name="T81" fmla="*/ 336 h 498"/>
              <a:gd name="T82" fmla="*/ 96 w 624"/>
              <a:gd name="T83" fmla="*/ 352 h 498"/>
              <a:gd name="T84" fmla="*/ 332 w 624"/>
              <a:gd name="T85" fmla="*/ 298 h 498"/>
              <a:gd name="T86" fmla="*/ 270 w 624"/>
              <a:gd name="T87" fmla="*/ 164 h 498"/>
              <a:gd name="T88" fmla="*/ 162 w 624"/>
              <a:gd name="T89" fmla="*/ 156 h 498"/>
              <a:gd name="T90" fmla="*/ 258 w 624"/>
              <a:gd name="T91" fmla="*/ 68 h 498"/>
              <a:gd name="T92" fmla="*/ 368 w 624"/>
              <a:gd name="T93" fmla="*/ 68 h 498"/>
              <a:gd name="T94" fmla="*/ 464 w 624"/>
              <a:gd name="T95" fmla="*/ 156 h 498"/>
              <a:gd name="T96" fmla="*/ 356 w 624"/>
              <a:gd name="T97" fmla="*/ 164 h 498"/>
              <a:gd name="T98" fmla="*/ 518 w 624"/>
              <a:gd name="T99" fmla="*/ 350 h 498"/>
              <a:gd name="T100" fmla="*/ 478 w 624"/>
              <a:gd name="T101" fmla="*/ 320 h 498"/>
              <a:gd name="T102" fmla="*/ 478 w 624"/>
              <a:gd name="T103" fmla="*/ 276 h 498"/>
              <a:gd name="T104" fmla="*/ 518 w 624"/>
              <a:gd name="T105" fmla="*/ 246 h 498"/>
              <a:gd name="T106" fmla="*/ 558 w 624"/>
              <a:gd name="T107" fmla="*/ 254 h 498"/>
              <a:gd name="T108" fmla="*/ 582 w 624"/>
              <a:gd name="T109" fmla="*/ 298 h 498"/>
              <a:gd name="T110" fmla="*/ 566 w 624"/>
              <a:gd name="T111" fmla="*/ 336 h 498"/>
              <a:gd name="T112" fmla="*/ 528 w 624"/>
              <a:gd name="T113" fmla="*/ 352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24" h="498">
                <a:moveTo>
                  <a:pt x="624" y="298"/>
                </a:moveTo>
                <a:lnTo>
                  <a:pt x="624" y="298"/>
                </a:lnTo>
                <a:lnTo>
                  <a:pt x="624" y="286"/>
                </a:lnTo>
                <a:lnTo>
                  <a:pt x="622" y="276"/>
                </a:lnTo>
                <a:lnTo>
                  <a:pt x="620" y="266"/>
                </a:lnTo>
                <a:lnTo>
                  <a:pt x="614" y="256"/>
                </a:lnTo>
                <a:lnTo>
                  <a:pt x="604" y="238"/>
                </a:lnTo>
                <a:lnTo>
                  <a:pt x="588" y="224"/>
                </a:lnTo>
                <a:lnTo>
                  <a:pt x="588" y="224"/>
                </a:lnTo>
                <a:lnTo>
                  <a:pt x="596" y="218"/>
                </a:lnTo>
                <a:lnTo>
                  <a:pt x="600" y="210"/>
                </a:lnTo>
                <a:lnTo>
                  <a:pt x="604" y="202"/>
                </a:lnTo>
                <a:lnTo>
                  <a:pt x="604" y="194"/>
                </a:lnTo>
                <a:lnTo>
                  <a:pt x="604" y="194"/>
                </a:lnTo>
                <a:lnTo>
                  <a:pt x="604" y="186"/>
                </a:lnTo>
                <a:lnTo>
                  <a:pt x="602" y="180"/>
                </a:lnTo>
                <a:lnTo>
                  <a:pt x="598" y="174"/>
                </a:lnTo>
                <a:lnTo>
                  <a:pt x="594" y="168"/>
                </a:lnTo>
                <a:lnTo>
                  <a:pt x="588" y="164"/>
                </a:lnTo>
                <a:lnTo>
                  <a:pt x="582" y="160"/>
                </a:lnTo>
                <a:lnTo>
                  <a:pt x="576" y="158"/>
                </a:lnTo>
                <a:lnTo>
                  <a:pt x="568" y="158"/>
                </a:lnTo>
                <a:lnTo>
                  <a:pt x="568" y="158"/>
                </a:lnTo>
                <a:lnTo>
                  <a:pt x="558" y="160"/>
                </a:lnTo>
                <a:lnTo>
                  <a:pt x="548" y="164"/>
                </a:lnTo>
                <a:lnTo>
                  <a:pt x="540" y="170"/>
                </a:lnTo>
                <a:lnTo>
                  <a:pt x="536" y="180"/>
                </a:lnTo>
                <a:lnTo>
                  <a:pt x="536" y="180"/>
                </a:lnTo>
                <a:lnTo>
                  <a:pt x="530" y="160"/>
                </a:lnTo>
                <a:lnTo>
                  <a:pt x="524" y="142"/>
                </a:lnTo>
                <a:lnTo>
                  <a:pt x="516" y="124"/>
                </a:lnTo>
                <a:lnTo>
                  <a:pt x="506" y="108"/>
                </a:lnTo>
                <a:lnTo>
                  <a:pt x="496" y="92"/>
                </a:lnTo>
                <a:lnTo>
                  <a:pt x="484" y="78"/>
                </a:lnTo>
                <a:lnTo>
                  <a:pt x="472" y="64"/>
                </a:lnTo>
                <a:lnTo>
                  <a:pt x="456" y="50"/>
                </a:lnTo>
                <a:lnTo>
                  <a:pt x="442" y="40"/>
                </a:lnTo>
                <a:lnTo>
                  <a:pt x="426" y="30"/>
                </a:lnTo>
                <a:lnTo>
                  <a:pt x="408" y="20"/>
                </a:lnTo>
                <a:lnTo>
                  <a:pt x="390" y="14"/>
                </a:lnTo>
                <a:lnTo>
                  <a:pt x="372" y="8"/>
                </a:lnTo>
                <a:lnTo>
                  <a:pt x="352" y="4"/>
                </a:lnTo>
                <a:lnTo>
                  <a:pt x="334" y="0"/>
                </a:lnTo>
                <a:lnTo>
                  <a:pt x="312" y="0"/>
                </a:lnTo>
                <a:lnTo>
                  <a:pt x="312" y="0"/>
                </a:lnTo>
                <a:lnTo>
                  <a:pt x="292" y="0"/>
                </a:lnTo>
                <a:lnTo>
                  <a:pt x="272" y="4"/>
                </a:lnTo>
                <a:lnTo>
                  <a:pt x="254" y="8"/>
                </a:lnTo>
                <a:lnTo>
                  <a:pt x="234" y="14"/>
                </a:lnTo>
                <a:lnTo>
                  <a:pt x="216" y="20"/>
                </a:lnTo>
                <a:lnTo>
                  <a:pt x="200" y="30"/>
                </a:lnTo>
                <a:lnTo>
                  <a:pt x="184" y="40"/>
                </a:lnTo>
                <a:lnTo>
                  <a:pt x="168" y="52"/>
                </a:lnTo>
                <a:lnTo>
                  <a:pt x="154" y="64"/>
                </a:lnTo>
                <a:lnTo>
                  <a:pt x="140" y="78"/>
                </a:lnTo>
                <a:lnTo>
                  <a:pt x="130" y="92"/>
                </a:lnTo>
                <a:lnTo>
                  <a:pt x="118" y="108"/>
                </a:lnTo>
                <a:lnTo>
                  <a:pt x="108" y="126"/>
                </a:lnTo>
                <a:lnTo>
                  <a:pt x="102" y="142"/>
                </a:lnTo>
                <a:lnTo>
                  <a:pt x="94" y="162"/>
                </a:lnTo>
                <a:lnTo>
                  <a:pt x="90" y="180"/>
                </a:lnTo>
                <a:lnTo>
                  <a:pt x="90" y="180"/>
                </a:lnTo>
                <a:lnTo>
                  <a:pt x="84" y="172"/>
                </a:lnTo>
                <a:lnTo>
                  <a:pt x="76" y="164"/>
                </a:lnTo>
                <a:lnTo>
                  <a:pt x="68" y="160"/>
                </a:lnTo>
                <a:lnTo>
                  <a:pt x="56" y="158"/>
                </a:lnTo>
                <a:lnTo>
                  <a:pt x="56" y="158"/>
                </a:lnTo>
                <a:lnTo>
                  <a:pt x="50" y="160"/>
                </a:lnTo>
                <a:lnTo>
                  <a:pt x="42" y="162"/>
                </a:lnTo>
                <a:lnTo>
                  <a:pt x="36" y="164"/>
                </a:lnTo>
                <a:lnTo>
                  <a:pt x="32" y="170"/>
                </a:lnTo>
                <a:lnTo>
                  <a:pt x="26" y="174"/>
                </a:lnTo>
                <a:lnTo>
                  <a:pt x="24" y="180"/>
                </a:lnTo>
                <a:lnTo>
                  <a:pt x="22" y="188"/>
                </a:lnTo>
                <a:lnTo>
                  <a:pt x="20" y="194"/>
                </a:lnTo>
                <a:lnTo>
                  <a:pt x="20" y="194"/>
                </a:lnTo>
                <a:lnTo>
                  <a:pt x="22" y="204"/>
                </a:lnTo>
                <a:lnTo>
                  <a:pt x="24" y="212"/>
                </a:lnTo>
                <a:lnTo>
                  <a:pt x="30" y="218"/>
                </a:lnTo>
                <a:lnTo>
                  <a:pt x="36" y="224"/>
                </a:lnTo>
                <a:lnTo>
                  <a:pt x="36" y="224"/>
                </a:lnTo>
                <a:lnTo>
                  <a:pt x="28" y="230"/>
                </a:lnTo>
                <a:lnTo>
                  <a:pt x="28" y="230"/>
                </a:lnTo>
                <a:lnTo>
                  <a:pt x="18" y="244"/>
                </a:lnTo>
                <a:lnTo>
                  <a:pt x="8" y="260"/>
                </a:lnTo>
                <a:lnTo>
                  <a:pt x="2" y="27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2" y="316"/>
                </a:lnTo>
                <a:lnTo>
                  <a:pt x="8" y="334"/>
                </a:lnTo>
                <a:lnTo>
                  <a:pt x="14" y="348"/>
                </a:lnTo>
                <a:lnTo>
                  <a:pt x="24" y="362"/>
                </a:lnTo>
                <a:lnTo>
                  <a:pt x="24" y="474"/>
                </a:lnTo>
                <a:lnTo>
                  <a:pt x="24" y="474"/>
                </a:lnTo>
                <a:lnTo>
                  <a:pt x="26" y="484"/>
                </a:lnTo>
                <a:lnTo>
                  <a:pt x="32" y="490"/>
                </a:lnTo>
                <a:lnTo>
                  <a:pt x="40" y="496"/>
                </a:lnTo>
                <a:lnTo>
                  <a:pt x="48" y="498"/>
                </a:lnTo>
                <a:lnTo>
                  <a:pt x="144" y="498"/>
                </a:lnTo>
                <a:lnTo>
                  <a:pt x="144" y="498"/>
                </a:lnTo>
                <a:lnTo>
                  <a:pt x="154" y="496"/>
                </a:lnTo>
                <a:lnTo>
                  <a:pt x="162" y="490"/>
                </a:lnTo>
                <a:lnTo>
                  <a:pt x="166" y="484"/>
                </a:lnTo>
                <a:lnTo>
                  <a:pt x="168" y="474"/>
                </a:lnTo>
                <a:lnTo>
                  <a:pt x="168" y="444"/>
                </a:lnTo>
                <a:lnTo>
                  <a:pt x="168" y="444"/>
                </a:lnTo>
                <a:lnTo>
                  <a:pt x="134" y="438"/>
                </a:lnTo>
                <a:lnTo>
                  <a:pt x="134" y="438"/>
                </a:lnTo>
                <a:lnTo>
                  <a:pt x="128" y="436"/>
                </a:lnTo>
                <a:lnTo>
                  <a:pt x="126" y="432"/>
                </a:lnTo>
                <a:lnTo>
                  <a:pt x="124" y="428"/>
                </a:lnTo>
                <a:lnTo>
                  <a:pt x="124" y="422"/>
                </a:lnTo>
                <a:lnTo>
                  <a:pt x="124" y="422"/>
                </a:lnTo>
                <a:lnTo>
                  <a:pt x="126" y="418"/>
                </a:lnTo>
                <a:lnTo>
                  <a:pt x="130" y="416"/>
                </a:lnTo>
                <a:lnTo>
                  <a:pt x="134" y="414"/>
                </a:lnTo>
                <a:lnTo>
                  <a:pt x="138" y="414"/>
                </a:lnTo>
                <a:lnTo>
                  <a:pt x="138" y="414"/>
                </a:lnTo>
                <a:lnTo>
                  <a:pt x="170" y="420"/>
                </a:lnTo>
                <a:lnTo>
                  <a:pt x="170" y="420"/>
                </a:lnTo>
                <a:lnTo>
                  <a:pt x="170" y="420"/>
                </a:lnTo>
                <a:lnTo>
                  <a:pt x="204" y="426"/>
                </a:lnTo>
                <a:lnTo>
                  <a:pt x="238" y="430"/>
                </a:lnTo>
                <a:lnTo>
                  <a:pt x="276" y="434"/>
                </a:lnTo>
                <a:lnTo>
                  <a:pt x="312" y="434"/>
                </a:lnTo>
                <a:lnTo>
                  <a:pt x="312" y="434"/>
                </a:lnTo>
                <a:lnTo>
                  <a:pt x="350" y="434"/>
                </a:lnTo>
                <a:lnTo>
                  <a:pt x="386" y="430"/>
                </a:lnTo>
                <a:lnTo>
                  <a:pt x="422" y="426"/>
                </a:lnTo>
                <a:lnTo>
                  <a:pt x="456" y="420"/>
                </a:lnTo>
                <a:lnTo>
                  <a:pt x="456" y="420"/>
                </a:lnTo>
                <a:lnTo>
                  <a:pt x="456" y="420"/>
                </a:lnTo>
                <a:lnTo>
                  <a:pt x="488" y="414"/>
                </a:lnTo>
                <a:lnTo>
                  <a:pt x="488" y="414"/>
                </a:lnTo>
                <a:lnTo>
                  <a:pt x="492" y="414"/>
                </a:lnTo>
                <a:lnTo>
                  <a:pt x="496" y="414"/>
                </a:lnTo>
                <a:lnTo>
                  <a:pt x="500" y="418"/>
                </a:lnTo>
                <a:lnTo>
                  <a:pt x="502" y="422"/>
                </a:lnTo>
                <a:lnTo>
                  <a:pt x="502" y="422"/>
                </a:lnTo>
                <a:lnTo>
                  <a:pt x="502" y="428"/>
                </a:lnTo>
                <a:lnTo>
                  <a:pt x="502" y="432"/>
                </a:lnTo>
                <a:lnTo>
                  <a:pt x="498" y="434"/>
                </a:lnTo>
                <a:lnTo>
                  <a:pt x="494" y="436"/>
                </a:lnTo>
                <a:lnTo>
                  <a:pt x="494" y="436"/>
                </a:lnTo>
                <a:lnTo>
                  <a:pt x="456" y="444"/>
                </a:lnTo>
                <a:lnTo>
                  <a:pt x="456" y="474"/>
                </a:lnTo>
                <a:lnTo>
                  <a:pt x="456" y="474"/>
                </a:lnTo>
                <a:lnTo>
                  <a:pt x="458" y="484"/>
                </a:lnTo>
                <a:lnTo>
                  <a:pt x="464" y="490"/>
                </a:lnTo>
                <a:lnTo>
                  <a:pt x="472" y="496"/>
                </a:lnTo>
                <a:lnTo>
                  <a:pt x="480" y="498"/>
                </a:lnTo>
                <a:lnTo>
                  <a:pt x="576" y="498"/>
                </a:lnTo>
                <a:lnTo>
                  <a:pt x="576" y="498"/>
                </a:lnTo>
                <a:lnTo>
                  <a:pt x="586" y="496"/>
                </a:lnTo>
                <a:lnTo>
                  <a:pt x="594" y="490"/>
                </a:lnTo>
                <a:lnTo>
                  <a:pt x="598" y="484"/>
                </a:lnTo>
                <a:lnTo>
                  <a:pt x="600" y="474"/>
                </a:lnTo>
                <a:lnTo>
                  <a:pt x="600" y="362"/>
                </a:lnTo>
                <a:lnTo>
                  <a:pt x="600" y="362"/>
                </a:lnTo>
                <a:lnTo>
                  <a:pt x="610" y="348"/>
                </a:lnTo>
                <a:lnTo>
                  <a:pt x="618" y="334"/>
                </a:lnTo>
                <a:lnTo>
                  <a:pt x="624" y="316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close/>
                <a:moveTo>
                  <a:pt x="96" y="352"/>
                </a:moveTo>
                <a:lnTo>
                  <a:pt x="96" y="352"/>
                </a:lnTo>
                <a:lnTo>
                  <a:pt x="86" y="350"/>
                </a:lnTo>
                <a:lnTo>
                  <a:pt x="76" y="348"/>
                </a:lnTo>
                <a:lnTo>
                  <a:pt x="66" y="342"/>
                </a:lnTo>
                <a:lnTo>
                  <a:pt x="58" y="336"/>
                </a:lnTo>
                <a:lnTo>
                  <a:pt x="52" y="328"/>
                </a:lnTo>
                <a:lnTo>
                  <a:pt x="48" y="320"/>
                </a:lnTo>
                <a:lnTo>
                  <a:pt x="44" y="308"/>
                </a:lnTo>
                <a:lnTo>
                  <a:pt x="42" y="298"/>
                </a:lnTo>
                <a:lnTo>
                  <a:pt x="42" y="298"/>
                </a:lnTo>
                <a:lnTo>
                  <a:pt x="44" y="288"/>
                </a:lnTo>
                <a:lnTo>
                  <a:pt x="48" y="276"/>
                </a:lnTo>
                <a:lnTo>
                  <a:pt x="52" y="268"/>
                </a:lnTo>
                <a:lnTo>
                  <a:pt x="58" y="260"/>
                </a:lnTo>
                <a:lnTo>
                  <a:pt x="66" y="254"/>
                </a:lnTo>
                <a:lnTo>
                  <a:pt x="76" y="248"/>
                </a:lnTo>
                <a:lnTo>
                  <a:pt x="86" y="246"/>
                </a:lnTo>
                <a:lnTo>
                  <a:pt x="96" y="244"/>
                </a:lnTo>
                <a:lnTo>
                  <a:pt x="96" y="244"/>
                </a:lnTo>
                <a:lnTo>
                  <a:pt x="108" y="246"/>
                </a:lnTo>
                <a:lnTo>
                  <a:pt x="118" y="248"/>
                </a:lnTo>
                <a:lnTo>
                  <a:pt x="128" y="254"/>
                </a:lnTo>
                <a:lnTo>
                  <a:pt x="136" y="260"/>
                </a:lnTo>
                <a:lnTo>
                  <a:pt x="142" y="268"/>
                </a:lnTo>
                <a:lnTo>
                  <a:pt x="146" y="276"/>
                </a:lnTo>
                <a:lnTo>
                  <a:pt x="150" y="288"/>
                </a:lnTo>
                <a:lnTo>
                  <a:pt x="150" y="298"/>
                </a:lnTo>
                <a:lnTo>
                  <a:pt x="150" y="298"/>
                </a:lnTo>
                <a:lnTo>
                  <a:pt x="150" y="308"/>
                </a:lnTo>
                <a:lnTo>
                  <a:pt x="146" y="320"/>
                </a:lnTo>
                <a:lnTo>
                  <a:pt x="142" y="328"/>
                </a:lnTo>
                <a:lnTo>
                  <a:pt x="136" y="336"/>
                </a:lnTo>
                <a:lnTo>
                  <a:pt x="128" y="342"/>
                </a:lnTo>
                <a:lnTo>
                  <a:pt x="118" y="348"/>
                </a:lnTo>
                <a:lnTo>
                  <a:pt x="108" y="350"/>
                </a:lnTo>
                <a:lnTo>
                  <a:pt x="96" y="352"/>
                </a:lnTo>
                <a:lnTo>
                  <a:pt x="96" y="352"/>
                </a:lnTo>
                <a:close/>
                <a:moveTo>
                  <a:pt x="292" y="392"/>
                </a:moveTo>
                <a:lnTo>
                  <a:pt x="292" y="298"/>
                </a:lnTo>
                <a:lnTo>
                  <a:pt x="252" y="298"/>
                </a:lnTo>
                <a:lnTo>
                  <a:pt x="332" y="206"/>
                </a:lnTo>
                <a:lnTo>
                  <a:pt x="332" y="298"/>
                </a:lnTo>
                <a:lnTo>
                  <a:pt x="372" y="298"/>
                </a:lnTo>
                <a:lnTo>
                  <a:pt x="292" y="392"/>
                </a:lnTo>
                <a:close/>
                <a:moveTo>
                  <a:pt x="312" y="164"/>
                </a:moveTo>
                <a:lnTo>
                  <a:pt x="312" y="164"/>
                </a:lnTo>
                <a:lnTo>
                  <a:pt x="270" y="164"/>
                </a:lnTo>
                <a:lnTo>
                  <a:pt x="228" y="168"/>
                </a:lnTo>
                <a:lnTo>
                  <a:pt x="190" y="174"/>
                </a:lnTo>
                <a:lnTo>
                  <a:pt x="152" y="180"/>
                </a:lnTo>
                <a:lnTo>
                  <a:pt x="152" y="180"/>
                </a:lnTo>
                <a:lnTo>
                  <a:pt x="162" y="156"/>
                </a:lnTo>
                <a:lnTo>
                  <a:pt x="174" y="132"/>
                </a:lnTo>
                <a:lnTo>
                  <a:pt x="192" y="112"/>
                </a:lnTo>
                <a:lnTo>
                  <a:pt x="212" y="94"/>
                </a:lnTo>
                <a:lnTo>
                  <a:pt x="234" y="80"/>
                </a:lnTo>
                <a:lnTo>
                  <a:pt x="258" y="68"/>
                </a:lnTo>
                <a:lnTo>
                  <a:pt x="284" y="62"/>
                </a:lnTo>
                <a:lnTo>
                  <a:pt x="312" y="60"/>
                </a:lnTo>
                <a:lnTo>
                  <a:pt x="312" y="60"/>
                </a:lnTo>
                <a:lnTo>
                  <a:pt x="340" y="62"/>
                </a:lnTo>
                <a:lnTo>
                  <a:pt x="368" y="68"/>
                </a:lnTo>
                <a:lnTo>
                  <a:pt x="392" y="80"/>
                </a:lnTo>
                <a:lnTo>
                  <a:pt x="414" y="94"/>
                </a:lnTo>
                <a:lnTo>
                  <a:pt x="434" y="112"/>
                </a:lnTo>
                <a:lnTo>
                  <a:pt x="450" y="132"/>
                </a:lnTo>
                <a:lnTo>
                  <a:pt x="464" y="156"/>
                </a:lnTo>
                <a:lnTo>
                  <a:pt x="474" y="180"/>
                </a:lnTo>
                <a:lnTo>
                  <a:pt x="474" y="180"/>
                </a:lnTo>
                <a:lnTo>
                  <a:pt x="436" y="174"/>
                </a:lnTo>
                <a:lnTo>
                  <a:pt x="396" y="168"/>
                </a:lnTo>
                <a:lnTo>
                  <a:pt x="356" y="164"/>
                </a:lnTo>
                <a:lnTo>
                  <a:pt x="312" y="164"/>
                </a:lnTo>
                <a:lnTo>
                  <a:pt x="312" y="164"/>
                </a:lnTo>
                <a:close/>
                <a:moveTo>
                  <a:pt x="528" y="352"/>
                </a:moveTo>
                <a:lnTo>
                  <a:pt x="528" y="352"/>
                </a:lnTo>
                <a:lnTo>
                  <a:pt x="518" y="350"/>
                </a:lnTo>
                <a:lnTo>
                  <a:pt x="508" y="348"/>
                </a:lnTo>
                <a:lnTo>
                  <a:pt x="498" y="342"/>
                </a:lnTo>
                <a:lnTo>
                  <a:pt x="490" y="336"/>
                </a:lnTo>
                <a:lnTo>
                  <a:pt x="484" y="328"/>
                </a:lnTo>
                <a:lnTo>
                  <a:pt x="478" y="320"/>
                </a:lnTo>
                <a:lnTo>
                  <a:pt x="476" y="308"/>
                </a:lnTo>
                <a:lnTo>
                  <a:pt x="474" y="298"/>
                </a:lnTo>
                <a:lnTo>
                  <a:pt x="474" y="298"/>
                </a:lnTo>
                <a:lnTo>
                  <a:pt x="476" y="288"/>
                </a:lnTo>
                <a:lnTo>
                  <a:pt x="478" y="276"/>
                </a:lnTo>
                <a:lnTo>
                  <a:pt x="484" y="268"/>
                </a:lnTo>
                <a:lnTo>
                  <a:pt x="490" y="260"/>
                </a:lnTo>
                <a:lnTo>
                  <a:pt x="498" y="254"/>
                </a:lnTo>
                <a:lnTo>
                  <a:pt x="508" y="248"/>
                </a:lnTo>
                <a:lnTo>
                  <a:pt x="518" y="246"/>
                </a:lnTo>
                <a:lnTo>
                  <a:pt x="528" y="244"/>
                </a:lnTo>
                <a:lnTo>
                  <a:pt x="528" y="244"/>
                </a:lnTo>
                <a:lnTo>
                  <a:pt x="540" y="246"/>
                </a:lnTo>
                <a:lnTo>
                  <a:pt x="550" y="248"/>
                </a:lnTo>
                <a:lnTo>
                  <a:pt x="558" y="254"/>
                </a:lnTo>
                <a:lnTo>
                  <a:pt x="566" y="260"/>
                </a:lnTo>
                <a:lnTo>
                  <a:pt x="574" y="268"/>
                </a:lnTo>
                <a:lnTo>
                  <a:pt x="578" y="276"/>
                </a:lnTo>
                <a:lnTo>
                  <a:pt x="582" y="288"/>
                </a:lnTo>
                <a:lnTo>
                  <a:pt x="582" y="298"/>
                </a:lnTo>
                <a:lnTo>
                  <a:pt x="582" y="298"/>
                </a:lnTo>
                <a:lnTo>
                  <a:pt x="582" y="308"/>
                </a:lnTo>
                <a:lnTo>
                  <a:pt x="578" y="320"/>
                </a:lnTo>
                <a:lnTo>
                  <a:pt x="574" y="328"/>
                </a:lnTo>
                <a:lnTo>
                  <a:pt x="566" y="336"/>
                </a:lnTo>
                <a:lnTo>
                  <a:pt x="558" y="342"/>
                </a:lnTo>
                <a:lnTo>
                  <a:pt x="550" y="348"/>
                </a:lnTo>
                <a:lnTo>
                  <a:pt x="540" y="350"/>
                </a:lnTo>
                <a:lnTo>
                  <a:pt x="528" y="352"/>
                </a:lnTo>
                <a:lnTo>
                  <a:pt x="528" y="35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b64543a98226cffc4b3f21a0b9014a90f603ea8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956945"/>
            <a:ext cx="3508375" cy="4064000"/>
          </a:xfrm>
          <a:prstGeom prst="rect">
            <a:avLst/>
          </a:prstGeom>
        </p:spPr>
      </p:pic>
      <p:pic>
        <p:nvPicPr>
          <p:cNvPr id="18" name="图片 17" descr="1280px-HONG_KONG_Earth_hour2010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84960"/>
            <a:ext cx="3547745" cy="236410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51520" y="525709"/>
            <a:ext cx="8712968" cy="307340"/>
          </a:xfrm>
        </p:spPr>
        <p:txBody>
          <a:bodyPr/>
          <a:p>
            <a:r>
              <a:rPr lang="en-US" altLang="ko-KR"/>
              <a:t>One hour, one earth</a:t>
            </a:r>
            <a:endParaRPr lang="en-US" altLang="ko-KR"/>
          </a:p>
        </p:txBody>
      </p:sp>
      <p:sp>
        <p:nvSpPr>
          <p:cNvPr id="2" name="텍스트 개체 틀 1"/>
          <p:cNvSpPr>
            <a:spLocks noGrp="1"/>
          </p:cNvSpPr>
          <p:nvPr/>
        </p:nvSpPr>
        <p:spPr>
          <a:xfrm>
            <a:off x="251460" y="57150"/>
            <a:ext cx="4809490" cy="522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400" b="1" kern="1200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Earth Hour</a:t>
            </a:r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15325" y="2543658"/>
            <a:ext cx="8712968" cy="738505"/>
          </a:xfrm>
        </p:spPr>
        <p:txBody>
          <a:bodyPr/>
          <a:lstStyle/>
          <a:p>
            <a:pPr algn="ctr"/>
            <a:r>
              <a:rPr lang="en-US" altLang="ko-KR" sz="4800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lead a low-carbon lifestyle</a:t>
            </a:r>
            <a:endParaRPr lang="en-US" altLang="ko-KR" sz="4800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819112" y="4428924"/>
            <a:ext cx="2069880" cy="15388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452264" y="2159207"/>
            <a:ext cx="2069880" cy="15388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732752" y="1893208"/>
            <a:ext cx="3583940" cy="2233930"/>
          </a:xfrm>
        </p:spPr>
        <p:txBody>
          <a:bodyPr/>
          <a:lstStyle/>
          <a:p>
            <a:r>
              <a:rPr lang="en-US" altLang="ko-KR" dirty="0"/>
              <a:t>0</a:t>
            </a:r>
            <a:r>
              <a:rPr lang="en-US" altLang="zh-CN" dirty="0"/>
              <a:t>1-2</a:t>
            </a:r>
            <a:endParaRPr lang="en-US" altLang="zh-CN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732752" y="2861231"/>
            <a:ext cx="6159728" cy="615553"/>
          </a:xfrm>
        </p:spPr>
        <p:txBody>
          <a:bodyPr/>
          <a:lstStyle/>
          <a:p>
            <a:r>
              <a:rPr lang="en-US" altLang="zh-CN" sz="4000" dirty="0"/>
              <a:t>The Climate Problem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The Global Land-ocean Temperature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223879" y="4392757"/>
            <a:ext cx="6963920" cy="302677"/>
            <a:chOff x="1033220" y="5648672"/>
            <a:chExt cx="7283196" cy="30267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033220" y="5648672"/>
              <a:ext cx="7283196" cy="302677"/>
            </a:xfrm>
            <a:prstGeom prst="roundRect">
              <a:avLst>
                <a:gd name="adj" fmla="val 9860"/>
              </a:avLst>
            </a:prstGeom>
            <a:gradFill>
              <a:gsLst>
                <a:gs pos="53000">
                  <a:srgbClr val="4A3424">
                    <a:lumMod val="95000"/>
                    <a:lumOff val="5000"/>
                  </a:srgbClr>
                </a:gs>
                <a:gs pos="0">
                  <a:srgbClr val="79563B"/>
                </a:gs>
                <a:gs pos="100000">
                  <a:srgbClr val="402D1F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092357" y="5694253"/>
              <a:ext cx="7164923" cy="211515"/>
            </a:xfrm>
            <a:prstGeom prst="roundRect">
              <a:avLst>
                <a:gd name="adj" fmla="val 6869"/>
              </a:avLst>
            </a:prstGeom>
            <a:blipFill>
              <a:blip r:embed="rId3" cstate="print"/>
              <a:srcRect/>
              <a:stretch>
                <a:fillRect/>
              </a:stretch>
            </a:blipFill>
            <a:ln w="1270">
              <a:gradFill flip="none" rotWithShape="1">
                <a:gsLst>
                  <a:gs pos="0">
                    <a:schemeClr val="bg1"/>
                  </a:gs>
                  <a:gs pos="100000">
                    <a:srgbClr val="402D1F">
                      <a:lumMod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092357" y="5694253"/>
              <a:ext cx="7164923" cy="211515"/>
            </a:xfrm>
            <a:prstGeom prst="roundRect">
              <a:avLst>
                <a:gd name="adj" fmla="val 6869"/>
              </a:avLst>
            </a:prstGeom>
            <a:solidFill>
              <a:schemeClr val="bg1">
                <a:alpha val="25000"/>
              </a:schemeClr>
            </a:solidFill>
            <a:ln w="1270">
              <a:gradFill flip="none" rotWithShape="1">
                <a:gsLst>
                  <a:gs pos="0">
                    <a:schemeClr val="bg1"/>
                  </a:gs>
                  <a:gs pos="100000">
                    <a:srgbClr val="402D1F">
                      <a:lumMod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1158574">
            <a:off x="138106" y="4288300"/>
            <a:ext cx="1307126" cy="636866"/>
            <a:chOff x="945350" y="5100497"/>
            <a:chExt cx="1995881" cy="97244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819595" flipV="1">
              <a:off x="935444" y="5110403"/>
              <a:ext cx="169431" cy="14962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 rot="20944729">
            <a:off x="7850715" y="1323622"/>
            <a:ext cx="1066108" cy="546197"/>
            <a:chOff x="6223367" y="4843837"/>
            <a:chExt cx="1681855" cy="86166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065577" flipH="1" flipV="1">
              <a:off x="6201052" y="5346128"/>
              <a:ext cx="381685" cy="33705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20066">
              <a:off x="7575113" y="5288857"/>
              <a:ext cx="330109" cy="291511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500588" flipH="1" flipV="1">
              <a:off x="6383927" y="5122237"/>
              <a:ext cx="263523" cy="23271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8177820" flipV="1">
              <a:off x="6833360" y="4874979"/>
              <a:ext cx="532681" cy="470398"/>
            </a:xfrm>
            <a:prstGeom prst="rect">
              <a:avLst/>
            </a:prstGeom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3" cstate="print"/>
          <a:srcRect/>
          <a:stretch>
            <a:fillRect/>
          </a:stretch>
        </p:blipFill>
        <p:spPr>
          <a:xfrm rot="13237866">
            <a:off x="815299" y="1494554"/>
            <a:ext cx="314735" cy="1748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09" y="876307"/>
            <a:ext cx="5660287" cy="38428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82" y="1004836"/>
            <a:ext cx="2659360" cy="3989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68" y="987574"/>
            <a:ext cx="2659360" cy="3989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Reasons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6" y="1860611"/>
            <a:ext cx="3107829" cy="27665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7884368" y="1389235"/>
            <a:ext cx="833399" cy="440176"/>
          </a:xfrm>
          <a:prstGeom prst="rect">
            <a:avLst/>
          </a:prstGeom>
        </p:spPr>
      </p:pic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1162436" y="2690016"/>
            <a:ext cx="1973166" cy="4936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lvl="1" algn="ctr">
              <a:lnSpc>
                <a:spcPct val="80000"/>
              </a:lnSpc>
              <a:spcBef>
                <a:spcPct val="20000"/>
              </a:spcBef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n-ea"/>
                <a:cs typeface="Tahoma" panose="020B0604030504040204" pitchFamily="34" charset="0"/>
              </a:rPr>
              <a:t>Design inspiration for presentation</a:t>
            </a:r>
            <a:endParaRPr lang="en-US" altLang="ko-KR" sz="2400" b="1" dirty="0">
              <a:solidFill>
                <a:srgbClr val="402D1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1" name="원호 10"/>
          <p:cNvSpPr/>
          <p:nvPr/>
        </p:nvSpPr>
        <p:spPr>
          <a:xfrm>
            <a:off x="583077" y="1486382"/>
            <a:ext cx="3344035" cy="3344035"/>
          </a:xfrm>
          <a:prstGeom prst="arc">
            <a:avLst>
              <a:gd name="adj1" fmla="val 16233530"/>
              <a:gd name="adj2" fmla="val 5348089"/>
            </a:avLst>
          </a:prstGeom>
          <a:noFill/>
          <a:ln w="19050" cap="rnd">
            <a:solidFill>
              <a:srgbClr val="402D1F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273881" y="2961724"/>
            <a:ext cx="3318281" cy="276999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8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and less forest</a:t>
            </a:r>
            <a:endParaRPr lang="en-US" sz="18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658844" y="1766279"/>
            <a:ext cx="3318281" cy="276999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altLang="ko-KR" sz="1800" b="1" dirty="0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wasted gases</a:t>
            </a:r>
            <a:endParaRPr lang="en-US" altLang="ko-KR" sz="1800" b="1" dirty="0">
              <a:solidFill>
                <a:srgbClr val="91AC37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3927112" y="4127639"/>
            <a:ext cx="3318281" cy="276999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800" b="1" dirty="0">
                <a:solidFill>
                  <a:srgbClr val="398153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Burning plants</a:t>
            </a:r>
            <a:endParaRPr lang="en-US" sz="1800" b="1" dirty="0">
              <a:solidFill>
                <a:srgbClr val="398153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50131" y="2826476"/>
            <a:ext cx="519865" cy="519865"/>
            <a:chOff x="3706178" y="2441749"/>
            <a:chExt cx="630084" cy="630084"/>
          </a:xfrm>
        </p:grpSpPr>
        <p:sp>
          <p:nvSpPr>
            <p:cNvPr id="22" name="타원 21"/>
            <p:cNvSpPr/>
            <p:nvPr/>
          </p:nvSpPr>
          <p:spPr>
            <a:xfrm>
              <a:off x="3706178" y="2441749"/>
              <a:ext cx="630084" cy="630084"/>
            </a:xfrm>
            <a:prstGeom prst="ellipse">
              <a:avLst/>
            </a:prstGeom>
            <a:solidFill>
              <a:srgbClr val="402D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3837843" y="2573414"/>
              <a:ext cx="366754" cy="366754"/>
            </a:xfrm>
            <a:custGeom>
              <a:avLst/>
              <a:gdLst>
                <a:gd name="T0" fmla="*/ 442 w 624"/>
                <a:gd name="T1" fmla="*/ 292 h 624"/>
                <a:gd name="T2" fmla="*/ 362 w 624"/>
                <a:gd name="T3" fmla="*/ 236 h 624"/>
                <a:gd name="T4" fmla="*/ 346 w 624"/>
                <a:gd name="T5" fmla="*/ 206 h 624"/>
                <a:gd name="T6" fmla="*/ 312 w 624"/>
                <a:gd name="T7" fmla="*/ 202 h 624"/>
                <a:gd name="T8" fmla="*/ 290 w 624"/>
                <a:gd name="T9" fmla="*/ 236 h 624"/>
                <a:gd name="T10" fmla="*/ 234 w 624"/>
                <a:gd name="T11" fmla="*/ 336 h 624"/>
                <a:gd name="T12" fmla="*/ 160 w 624"/>
                <a:gd name="T13" fmla="*/ 326 h 624"/>
                <a:gd name="T14" fmla="*/ 152 w 624"/>
                <a:gd name="T15" fmla="*/ 364 h 624"/>
                <a:gd name="T16" fmla="*/ 226 w 624"/>
                <a:gd name="T17" fmla="*/ 384 h 624"/>
                <a:gd name="T18" fmla="*/ 290 w 624"/>
                <a:gd name="T19" fmla="*/ 588 h 624"/>
                <a:gd name="T20" fmla="*/ 306 w 624"/>
                <a:gd name="T21" fmla="*/ 618 h 624"/>
                <a:gd name="T22" fmla="*/ 340 w 624"/>
                <a:gd name="T23" fmla="*/ 622 h 624"/>
                <a:gd name="T24" fmla="*/ 362 w 624"/>
                <a:gd name="T25" fmla="*/ 588 h 624"/>
                <a:gd name="T26" fmla="*/ 394 w 624"/>
                <a:gd name="T27" fmla="*/ 352 h 624"/>
                <a:gd name="T28" fmla="*/ 450 w 624"/>
                <a:gd name="T29" fmla="*/ 338 h 624"/>
                <a:gd name="T30" fmla="*/ 538 w 624"/>
                <a:gd name="T31" fmla="*/ 244 h 624"/>
                <a:gd name="T32" fmla="*/ 524 w 624"/>
                <a:gd name="T33" fmla="*/ 130 h 624"/>
                <a:gd name="T34" fmla="*/ 446 w 624"/>
                <a:gd name="T35" fmla="*/ 36 h 624"/>
                <a:gd name="T36" fmla="*/ 326 w 624"/>
                <a:gd name="T37" fmla="*/ 0 h 624"/>
                <a:gd name="T38" fmla="*/ 226 w 624"/>
                <a:gd name="T39" fmla="*/ 24 h 624"/>
                <a:gd name="T40" fmla="*/ 140 w 624"/>
                <a:gd name="T41" fmla="*/ 108 h 624"/>
                <a:gd name="T42" fmla="*/ 112 w 624"/>
                <a:gd name="T43" fmla="*/ 206 h 624"/>
                <a:gd name="T44" fmla="*/ 8 w 624"/>
                <a:gd name="T45" fmla="*/ 316 h 624"/>
                <a:gd name="T46" fmla="*/ 8 w 624"/>
                <a:gd name="T47" fmla="*/ 420 h 624"/>
                <a:gd name="T48" fmla="*/ 64 w 624"/>
                <a:gd name="T49" fmla="*/ 500 h 624"/>
                <a:gd name="T50" fmla="*/ 156 w 624"/>
                <a:gd name="T51" fmla="*/ 540 h 624"/>
                <a:gd name="T52" fmla="*/ 240 w 624"/>
                <a:gd name="T53" fmla="*/ 526 h 624"/>
                <a:gd name="T54" fmla="*/ 252 w 624"/>
                <a:gd name="T55" fmla="*/ 496 h 624"/>
                <a:gd name="T56" fmla="*/ 210 w 624"/>
                <a:gd name="T57" fmla="*/ 486 h 624"/>
                <a:gd name="T58" fmla="*/ 148 w 624"/>
                <a:gd name="T59" fmla="*/ 490 h 624"/>
                <a:gd name="T60" fmla="*/ 58 w 624"/>
                <a:gd name="T61" fmla="*/ 416 h 624"/>
                <a:gd name="T62" fmla="*/ 50 w 624"/>
                <a:gd name="T63" fmla="*/ 346 h 624"/>
                <a:gd name="T64" fmla="*/ 122 w 624"/>
                <a:gd name="T65" fmla="*/ 254 h 624"/>
                <a:gd name="T66" fmla="*/ 144 w 624"/>
                <a:gd name="T67" fmla="*/ 248 h 624"/>
                <a:gd name="T68" fmla="*/ 162 w 624"/>
                <a:gd name="T69" fmla="*/ 222 h 624"/>
                <a:gd name="T70" fmla="*/ 168 w 624"/>
                <a:gd name="T71" fmla="*/ 164 h 624"/>
                <a:gd name="T72" fmla="*/ 222 w 624"/>
                <a:gd name="T73" fmla="*/ 86 h 624"/>
                <a:gd name="T74" fmla="*/ 310 w 624"/>
                <a:gd name="T75" fmla="*/ 48 h 624"/>
                <a:gd name="T76" fmla="*/ 392 w 624"/>
                <a:gd name="T77" fmla="*/ 62 h 624"/>
                <a:gd name="T78" fmla="*/ 464 w 624"/>
                <a:gd name="T79" fmla="*/ 122 h 624"/>
                <a:gd name="T80" fmla="*/ 492 w 624"/>
                <a:gd name="T81" fmla="*/ 214 h 624"/>
                <a:gd name="T82" fmla="*/ 490 w 624"/>
                <a:gd name="T83" fmla="*/ 270 h 624"/>
                <a:gd name="T84" fmla="*/ 504 w 624"/>
                <a:gd name="T85" fmla="*/ 282 h 624"/>
                <a:gd name="T86" fmla="*/ 566 w 624"/>
                <a:gd name="T87" fmla="*/ 336 h 624"/>
                <a:gd name="T88" fmla="*/ 568 w 624"/>
                <a:gd name="T89" fmla="*/ 426 h 624"/>
                <a:gd name="T90" fmla="*/ 468 w 624"/>
                <a:gd name="T91" fmla="*/ 492 h 624"/>
                <a:gd name="T92" fmla="*/ 410 w 624"/>
                <a:gd name="T93" fmla="*/ 484 h 624"/>
                <a:gd name="T94" fmla="*/ 402 w 624"/>
                <a:gd name="T95" fmla="*/ 524 h 624"/>
                <a:gd name="T96" fmla="*/ 468 w 624"/>
                <a:gd name="T97" fmla="*/ 540 h 624"/>
                <a:gd name="T98" fmla="*/ 544 w 624"/>
                <a:gd name="T99" fmla="*/ 522 h 624"/>
                <a:gd name="T100" fmla="*/ 606 w 624"/>
                <a:gd name="T101" fmla="*/ 458 h 624"/>
                <a:gd name="T102" fmla="*/ 624 w 624"/>
                <a:gd name="T103" fmla="*/ 384 h 624"/>
                <a:gd name="T104" fmla="*/ 574 w 624"/>
                <a:gd name="T105" fmla="*/ 26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4" h="624">
                  <a:moveTo>
                    <a:pt x="466" y="316"/>
                  </a:moveTo>
                  <a:lnTo>
                    <a:pt x="466" y="316"/>
                  </a:lnTo>
                  <a:lnTo>
                    <a:pt x="464" y="306"/>
                  </a:lnTo>
                  <a:lnTo>
                    <a:pt x="458" y="298"/>
                  </a:lnTo>
                  <a:lnTo>
                    <a:pt x="450" y="294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20" y="294"/>
                  </a:lnTo>
                  <a:lnTo>
                    <a:pt x="398" y="298"/>
                  </a:lnTo>
                  <a:lnTo>
                    <a:pt x="380" y="306"/>
                  </a:lnTo>
                  <a:lnTo>
                    <a:pt x="362" y="316"/>
                  </a:lnTo>
                  <a:lnTo>
                    <a:pt x="362" y="236"/>
                  </a:lnTo>
                  <a:lnTo>
                    <a:pt x="362" y="236"/>
                  </a:lnTo>
                  <a:lnTo>
                    <a:pt x="360" y="228"/>
                  </a:lnTo>
                  <a:lnTo>
                    <a:pt x="358" y="222"/>
                  </a:lnTo>
                  <a:lnTo>
                    <a:pt x="356" y="216"/>
                  </a:lnTo>
                  <a:lnTo>
                    <a:pt x="350" y="210"/>
                  </a:lnTo>
                  <a:lnTo>
                    <a:pt x="346" y="206"/>
                  </a:lnTo>
                  <a:lnTo>
                    <a:pt x="340" y="202"/>
                  </a:lnTo>
                  <a:lnTo>
                    <a:pt x="332" y="200"/>
                  </a:lnTo>
                  <a:lnTo>
                    <a:pt x="326" y="200"/>
                  </a:lnTo>
                  <a:lnTo>
                    <a:pt x="326" y="200"/>
                  </a:lnTo>
                  <a:lnTo>
                    <a:pt x="318" y="200"/>
                  </a:lnTo>
                  <a:lnTo>
                    <a:pt x="312" y="202"/>
                  </a:lnTo>
                  <a:lnTo>
                    <a:pt x="306" y="206"/>
                  </a:lnTo>
                  <a:lnTo>
                    <a:pt x="300" y="210"/>
                  </a:lnTo>
                  <a:lnTo>
                    <a:pt x="296" y="216"/>
                  </a:lnTo>
                  <a:lnTo>
                    <a:pt x="292" y="222"/>
                  </a:lnTo>
                  <a:lnTo>
                    <a:pt x="290" y="228"/>
                  </a:lnTo>
                  <a:lnTo>
                    <a:pt x="290" y="236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76" y="360"/>
                  </a:lnTo>
                  <a:lnTo>
                    <a:pt x="264" y="350"/>
                  </a:lnTo>
                  <a:lnTo>
                    <a:pt x="250" y="342"/>
                  </a:lnTo>
                  <a:lnTo>
                    <a:pt x="234" y="336"/>
                  </a:lnTo>
                  <a:lnTo>
                    <a:pt x="218" y="330"/>
                  </a:lnTo>
                  <a:lnTo>
                    <a:pt x="202" y="326"/>
                  </a:lnTo>
                  <a:lnTo>
                    <a:pt x="186" y="324"/>
                  </a:lnTo>
                  <a:lnTo>
                    <a:pt x="170" y="324"/>
                  </a:lnTo>
                  <a:lnTo>
                    <a:pt x="170" y="324"/>
                  </a:lnTo>
                  <a:lnTo>
                    <a:pt x="160" y="326"/>
                  </a:lnTo>
                  <a:lnTo>
                    <a:pt x="152" y="330"/>
                  </a:lnTo>
                  <a:lnTo>
                    <a:pt x="148" y="338"/>
                  </a:lnTo>
                  <a:lnTo>
                    <a:pt x="146" y="348"/>
                  </a:lnTo>
                  <a:lnTo>
                    <a:pt x="146" y="348"/>
                  </a:lnTo>
                  <a:lnTo>
                    <a:pt x="148" y="356"/>
                  </a:lnTo>
                  <a:lnTo>
                    <a:pt x="152" y="364"/>
                  </a:lnTo>
                  <a:lnTo>
                    <a:pt x="160" y="370"/>
                  </a:lnTo>
                  <a:lnTo>
                    <a:pt x="170" y="372"/>
                  </a:lnTo>
                  <a:lnTo>
                    <a:pt x="170" y="372"/>
                  </a:lnTo>
                  <a:lnTo>
                    <a:pt x="188" y="372"/>
                  </a:lnTo>
                  <a:lnTo>
                    <a:pt x="208" y="378"/>
                  </a:lnTo>
                  <a:lnTo>
                    <a:pt x="226" y="384"/>
                  </a:lnTo>
                  <a:lnTo>
                    <a:pt x="242" y="392"/>
                  </a:lnTo>
                  <a:lnTo>
                    <a:pt x="256" y="404"/>
                  </a:lnTo>
                  <a:lnTo>
                    <a:pt x="270" y="418"/>
                  </a:lnTo>
                  <a:lnTo>
                    <a:pt x="280" y="432"/>
                  </a:lnTo>
                  <a:lnTo>
                    <a:pt x="290" y="448"/>
                  </a:lnTo>
                  <a:lnTo>
                    <a:pt x="290" y="588"/>
                  </a:lnTo>
                  <a:lnTo>
                    <a:pt x="290" y="588"/>
                  </a:lnTo>
                  <a:lnTo>
                    <a:pt x="290" y="596"/>
                  </a:lnTo>
                  <a:lnTo>
                    <a:pt x="292" y="602"/>
                  </a:lnTo>
                  <a:lnTo>
                    <a:pt x="296" y="608"/>
                  </a:lnTo>
                  <a:lnTo>
                    <a:pt x="300" y="614"/>
                  </a:lnTo>
                  <a:lnTo>
                    <a:pt x="306" y="618"/>
                  </a:lnTo>
                  <a:lnTo>
                    <a:pt x="312" y="622"/>
                  </a:lnTo>
                  <a:lnTo>
                    <a:pt x="318" y="624"/>
                  </a:lnTo>
                  <a:lnTo>
                    <a:pt x="326" y="624"/>
                  </a:lnTo>
                  <a:lnTo>
                    <a:pt x="326" y="624"/>
                  </a:lnTo>
                  <a:lnTo>
                    <a:pt x="332" y="624"/>
                  </a:lnTo>
                  <a:lnTo>
                    <a:pt x="340" y="622"/>
                  </a:lnTo>
                  <a:lnTo>
                    <a:pt x="346" y="618"/>
                  </a:lnTo>
                  <a:lnTo>
                    <a:pt x="350" y="614"/>
                  </a:lnTo>
                  <a:lnTo>
                    <a:pt x="356" y="608"/>
                  </a:lnTo>
                  <a:lnTo>
                    <a:pt x="358" y="602"/>
                  </a:lnTo>
                  <a:lnTo>
                    <a:pt x="360" y="596"/>
                  </a:lnTo>
                  <a:lnTo>
                    <a:pt x="362" y="588"/>
                  </a:lnTo>
                  <a:lnTo>
                    <a:pt x="362" y="386"/>
                  </a:lnTo>
                  <a:lnTo>
                    <a:pt x="362" y="386"/>
                  </a:lnTo>
                  <a:lnTo>
                    <a:pt x="368" y="376"/>
                  </a:lnTo>
                  <a:lnTo>
                    <a:pt x="376" y="368"/>
                  </a:lnTo>
                  <a:lnTo>
                    <a:pt x="384" y="360"/>
                  </a:lnTo>
                  <a:lnTo>
                    <a:pt x="394" y="352"/>
                  </a:lnTo>
                  <a:lnTo>
                    <a:pt x="404" y="346"/>
                  </a:lnTo>
                  <a:lnTo>
                    <a:pt x="416" y="342"/>
                  </a:lnTo>
                  <a:lnTo>
                    <a:pt x="428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50" y="338"/>
                  </a:lnTo>
                  <a:lnTo>
                    <a:pt x="458" y="332"/>
                  </a:lnTo>
                  <a:lnTo>
                    <a:pt x="464" y="324"/>
                  </a:lnTo>
                  <a:lnTo>
                    <a:pt x="466" y="316"/>
                  </a:lnTo>
                  <a:lnTo>
                    <a:pt x="466" y="316"/>
                  </a:lnTo>
                  <a:close/>
                  <a:moveTo>
                    <a:pt x="538" y="244"/>
                  </a:moveTo>
                  <a:lnTo>
                    <a:pt x="538" y="244"/>
                  </a:lnTo>
                  <a:lnTo>
                    <a:pt x="540" y="214"/>
                  </a:lnTo>
                  <a:lnTo>
                    <a:pt x="540" y="214"/>
                  </a:lnTo>
                  <a:lnTo>
                    <a:pt x="540" y="192"/>
                  </a:lnTo>
                  <a:lnTo>
                    <a:pt x="536" y="170"/>
                  </a:lnTo>
                  <a:lnTo>
                    <a:pt x="532" y="150"/>
                  </a:lnTo>
                  <a:lnTo>
                    <a:pt x="524" y="130"/>
                  </a:lnTo>
                  <a:lnTo>
                    <a:pt x="514" y="112"/>
                  </a:lnTo>
                  <a:lnTo>
                    <a:pt x="504" y="94"/>
                  </a:lnTo>
                  <a:lnTo>
                    <a:pt x="492" y="78"/>
                  </a:lnTo>
                  <a:lnTo>
                    <a:pt x="478" y="62"/>
                  </a:lnTo>
                  <a:lnTo>
                    <a:pt x="462" y="48"/>
                  </a:lnTo>
                  <a:lnTo>
                    <a:pt x="446" y="36"/>
                  </a:lnTo>
                  <a:lnTo>
                    <a:pt x="428" y="26"/>
                  </a:lnTo>
                  <a:lnTo>
                    <a:pt x="410" y="16"/>
                  </a:lnTo>
                  <a:lnTo>
                    <a:pt x="390" y="10"/>
                  </a:lnTo>
                  <a:lnTo>
                    <a:pt x="370" y="4"/>
                  </a:lnTo>
                  <a:lnTo>
                    <a:pt x="348" y="2"/>
                  </a:lnTo>
                  <a:lnTo>
                    <a:pt x="326" y="0"/>
                  </a:lnTo>
                  <a:lnTo>
                    <a:pt x="326" y="0"/>
                  </a:lnTo>
                  <a:lnTo>
                    <a:pt x="306" y="2"/>
                  </a:lnTo>
                  <a:lnTo>
                    <a:pt x="284" y="4"/>
                  </a:lnTo>
                  <a:lnTo>
                    <a:pt x="264" y="10"/>
                  </a:lnTo>
                  <a:lnTo>
                    <a:pt x="246" y="16"/>
                  </a:lnTo>
                  <a:lnTo>
                    <a:pt x="226" y="24"/>
                  </a:lnTo>
                  <a:lnTo>
                    <a:pt x="210" y="36"/>
                  </a:lnTo>
                  <a:lnTo>
                    <a:pt x="194" y="48"/>
                  </a:lnTo>
                  <a:lnTo>
                    <a:pt x="178" y="60"/>
                  </a:lnTo>
                  <a:lnTo>
                    <a:pt x="164" y="76"/>
                  </a:lnTo>
                  <a:lnTo>
                    <a:pt x="152" y="90"/>
                  </a:lnTo>
                  <a:lnTo>
                    <a:pt x="140" y="108"/>
                  </a:lnTo>
                  <a:lnTo>
                    <a:pt x="132" y="126"/>
                  </a:lnTo>
                  <a:lnTo>
                    <a:pt x="124" y="146"/>
                  </a:lnTo>
                  <a:lnTo>
                    <a:pt x="118" y="164"/>
                  </a:lnTo>
                  <a:lnTo>
                    <a:pt x="114" y="186"/>
                  </a:lnTo>
                  <a:lnTo>
                    <a:pt x="112" y="206"/>
                  </a:lnTo>
                  <a:lnTo>
                    <a:pt x="112" y="206"/>
                  </a:lnTo>
                  <a:lnTo>
                    <a:pt x="88" y="218"/>
                  </a:lnTo>
                  <a:lnTo>
                    <a:pt x="68" y="232"/>
                  </a:lnTo>
                  <a:lnTo>
                    <a:pt x="48" y="250"/>
                  </a:lnTo>
                  <a:lnTo>
                    <a:pt x="32" y="270"/>
                  </a:lnTo>
                  <a:lnTo>
                    <a:pt x="18" y="292"/>
                  </a:lnTo>
                  <a:lnTo>
                    <a:pt x="8" y="316"/>
                  </a:lnTo>
                  <a:lnTo>
                    <a:pt x="2" y="342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2" y="386"/>
                  </a:lnTo>
                  <a:lnTo>
                    <a:pt x="4" y="402"/>
                  </a:lnTo>
                  <a:lnTo>
                    <a:pt x="8" y="420"/>
                  </a:lnTo>
                  <a:lnTo>
                    <a:pt x="14" y="434"/>
                  </a:lnTo>
                  <a:lnTo>
                    <a:pt x="22" y="450"/>
                  </a:lnTo>
                  <a:lnTo>
                    <a:pt x="30" y="464"/>
                  </a:lnTo>
                  <a:lnTo>
                    <a:pt x="40" y="478"/>
                  </a:lnTo>
                  <a:lnTo>
                    <a:pt x="52" y="490"/>
                  </a:lnTo>
                  <a:lnTo>
                    <a:pt x="64" y="500"/>
                  </a:lnTo>
                  <a:lnTo>
                    <a:pt x="76" y="510"/>
                  </a:lnTo>
                  <a:lnTo>
                    <a:pt x="90" y="520"/>
                  </a:lnTo>
                  <a:lnTo>
                    <a:pt x="106" y="526"/>
                  </a:lnTo>
                  <a:lnTo>
                    <a:pt x="122" y="532"/>
                  </a:lnTo>
                  <a:lnTo>
                    <a:pt x="138" y="536"/>
                  </a:lnTo>
                  <a:lnTo>
                    <a:pt x="156" y="540"/>
                  </a:lnTo>
                  <a:lnTo>
                    <a:pt x="172" y="540"/>
                  </a:lnTo>
                  <a:lnTo>
                    <a:pt x="172" y="540"/>
                  </a:lnTo>
                  <a:lnTo>
                    <a:pt x="190" y="540"/>
                  </a:lnTo>
                  <a:lnTo>
                    <a:pt x="206" y="536"/>
                  </a:lnTo>
                  <a:lnTo>
                    <a:pt x="224" y="532"/>
                  </a:lnTo>
                  <a:lnTo>
                    <a:pt x="240" y="526"/>
                  </a:lnTo>
                  <a:lnTo>
                    <a:pt x="240" y="526"/>
                  </a:lnTo>
                  <a:lnTo>
                    <a:pt x="246" y="522"/>
                  </a:lnTo>
                  <a:lnTo>
                    <a:pt x="252" y="514"/>
                  </a:lnTo>
                  <a:lnTo>
                    <a:pt x="254" y="504"/>
                  </a:lnTo>
                  <a:lnTo>
                    <a:pt x="252" y="496"/>
                  </a:lnTo>
                  <a:lnTo>
                    <a:pt x="252" y="496"/>
                  </a:lnTo>
                  <a:lnTo>
                    <a:pt x="246" y="488"/>
                  </a:lnTo>
                  <a:lnTo>
                    <a:pt x="238" y="482"/>
                  </a:lnTo>
                  <a:lnTo>
                    <a:pt x="230" y="480"/>
                  </a:lnTo>
                  <a:lnTo>
                    <a:pt x="220" y="482"/>
                  </a:lnTo>
                  <a:lnTo>
                    <a:pt x="220" y="482"/>
                  </a:lnTo>
                  <a:lnTo>
                    <a:pt x="210" y="486"/>
                  </a:lnTo>
                  <a:lnTo>
                    <a:pt x="198" y="490"/>
                  </a:lnTo>
                  <a:lnTo>
                    <a:pt x="186" y="492"/>
                  </a:lnTo>
                  <a:lnTo>
                    <a:pt x="172" y="492"/>
                  </a:lnTo>
                  <a:lnTo>
                    <a:pt x="172" y="492"/>
                  </a:lnTo>
                  <a:lnTo>
                    <a:pt x="160" y="492"/>
                  </a:lnTo>
                  <a:lnTo>
                    <a:pt x="148" y="490"/>
                  </a:lnTo>
                  <a:lnTo>
                    <a:pt x="136" y="486"/>
                  </a:lnTo>
                  <a:lnTo>
                    <a:pt x="124" y="482"/>
                  </a:lnTo>
                  <a:lnTo>
                    <a:pt x="104" y="470"/>
                  </a:lnTo>
                  <a:lnTo>
                    <a:pt x="86" y="456"/>
                  </a:lnTo>
                  <a:lnTo>
                    <a:pt x="70" y="438"/>
                  </a:lnTo>
                  <a:lnTo>
                    <a:pt x="58" y="416"/>
                  </a:lnTo>
                  <a:lnTo>
                    <a:pt x="54" y="404"/>
                  </a:lnTo>
                  <a:lnTo>
                    <a:pt x="52" y="392"/>
                  </a:lnTo>
                  <a:lnTo>
                    <a:pt x="50" y="380"/>
                  </a:lnTo>
                  <a:lnTo>
                    <a:pt x="48" y="368"/>
                  </a:lnTo>
                  <a:lnTo>
                    <a:pt x="48" y="368"/>
                  </a:lnTo>
                  <a:lnTo>
                    <a:pt x="50" y="346"/>
                  </a:lnTo>
                  <a:lnTo>
                    <a:pt x="56" y="326"/>
                  </a:lnTo>
                  <a:lnTo>
                    <a:pt x="64" y="308"/>
                  </a:lnTo>
                  <a:lnTo>
                    <a:pt x="76" y="292"/>
                  </a:lnTo>
                  <a:lnTo>
                    <a:pt x="88" y="276"/>
                  </a:lnTo>
                  <a:lnTo>
                    <a:pt x="104" y="264"/>
                  </a:lnTo>
                  <a:lnTo>
                    <a:pt x="122" y="254"/>
                  </a:lnTo>
                  <a:lnTo>
                    <a:pt x="142" y="248"/>
                  </a:lnTo>
                  <a:lnTo>
                    <a:pt x="142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6" y="246"/>
                  </a:lnTo>
                  <a:lnTo>
                    <a:pt x="146" y="246"/>
                  </a:lnTo>
                  <a:lnTo>
                    <a:pt x="152" y="242"/>
                  </a:lnTo>
                  <a:lnTo>
                    <a:pt x="158" y="238"/>
                  </a:lnTo>
                  <a:lnTo>
                    <a:pt x="160" y="230"/>
                  </a:lnTo>
                  <a:lnTo>
                    <a:pt x="162" y="222"/>
                  </a:lnTo>
                  <a:lnTo>
                    <a:pt x="162" y="222"/>
                  </a:lnTo>
                  <a:lnTo>
                    <a:pt x="160" y="214"/>
                  </a:lnTo>
                  <a:lnTo>
                    <a:pt x="160" y="214"/>
                  </a:lnTo>
                  <a:lnTo>
                    <a:pt x="162" y="198"/>
                  </a:lnTo>
                  <a:lnTo>
                    <a:pt x="164" y="180"/>
                  </a:lnTo>
                  <a:lnTo>
                    <a:pt x="168" y="164"/>
                  </a:lnTo>
                  <a:lnTo>
                    <a:pt x="174" y="150"/>
                  </a:lnTo>
                  <a:lnTo>
                    <a:pt x="180" y="134"/>
                  </a:lnTo>
                  <a:lnTo>
                    <a:pt x="190" y="122"/>
                  </a:lnTo>
                  <a:lnTo>
                    <a:pt x="198" y="108"/>
                  </a:lnTo>
                  <a:lnTo>
                    <a:pt x="210" y="96"/>
                  </a:lnTo>
                  <a:lnTo>
                    <a:pt x="222" y="86"/>
                  </a:lnTo>
                  <a:lnTo>
                    <a:pt x="234" y="76"/>
                  </a:lnTo>
                  <a:lnTo>
                    <a:pt x="248" y="68"/>
                  </a:lnTo>
                  <a:lnTo>
                    <a:pt x="262" y="62"/>
                  </a:lnTo>
                  <a:lnTo>
                    <a:pt x="278" y="56"/>
                  </a:lnTo>
                  <a:lnTo>
                    <a:pt x="294" y="52"/>
                  </a:lnTo>
                  <a:lnTo>
                    <a:pt x="310" y="48"/>
                  </a:lnTo>
                  <a:lnTo>
                    <a:pt x="326" y="48"/>
                  </a:lnTo>
                  <a:lnTo>
                    <a:pt x="326" y="48"/>
                  </a:lnTo>
                  <a:lnTo>
                    <a:pt x="344" y="48"/>
                  </a:lnTo>
                  <a:lnTo>
                    <a:pt x="360" y="52"/>
                  </a:lnTo>
                  <a:lnTo>
                    <a:pt x="376" y="56"/>
                  </a:lnTo>
                  <a:lnTo>
                    <a:pt x="392" y="62"/>
                  </a:lnTo>
                  <a:lnTo>
                    <a:pt x="406" y="68"/>
                  </a:lnTo>
                  <a:lnTo>
                    <a:pt x="420" y="76"/>
                  </a:lnTo>
                  <a:lnTo>
                    <a:pt x="432" y="86"/>
                  </a:lnTo>
                  <a:lnTo>
                    <a:pt x="444" y="96"/>
                  </a:lnTo>
                  <a:lnTo>
                    <a:pt x="454" y="108"/>
                  </a:lnTo>
                  <a:lnTo>
                    <a:pt x="464" y="122"/>
                  </a:lnTo>
                  <a:lnTo>
                    <a:pt x="472" y="134"/>
                  </a:lnTo>
                  <a:lnTo>
                    <a:pt x="480" y="150"/>
                  </a:lnTo>
                  <a:lnTo>
                    <a:pt x="486" y="164"/>
                  </a:lnTo>
                  <a:lnTo>
                    <a:pt x="490" y="180"/>
                  </a:lnTo>
                  <a:lnTo>
                    <a:pt x="492" y="198"/>
                  </a:lnTo>
                  <a:lnTo>
                    <a:pt x="492" y="214"/>
                  </a:lnTo>
                  <a:lnTo>
                    <a:pt x="492" y="214"/>
                  </a:lnTo>
                  <a:lnTo>
                    <a:pt x="492" y="234"/>
                  </a:lnTo>
                  <a:lnTo>
                    <a:pt x="488" y="254"/>
                  </a:lnTo>
                  <a:lnTo>
                    <a:pt x="488" y="254"/>
                  </a:lnTo>
                  <a:lnTo>
                    <a:pt x="488" y="262"/>
                  </a:lnTo>
                  <a:lnTo>
                    <a:pt x="490" y="270"/>
                  </a:lnTo>
                  <a:lnTo>
                    <a:pt x="496" y="278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20" y="288"/>
                  </a:lnTo>
                  <a:lnTo>
                    <a:pt x="534" y="298"/>
                  </a:lnTo>
                  <a:lnTo>
                    <a:pt x="546" y="308"/>
                  </a:lnTo>
                  <a:lnTo>
                    <a:pt x="556" y="322"/>
                  </a:lnTo>
                  <a:lnTo>
                    <a:pt x="566" y="336"/>
                  </a:lnTo>
                  <a:lnTo>
                    <a:pt x="572" y="350"/>
                  </a:lnTo>
                  <a:lnTo>
                    <a:pt x="576" y="366"/>
                  </a:lnTo>
                  <a:lnTo>
                    <a:pt x="576" y="384"/>
                  </a:lnTo>
                  <a:lnTo>
                    <a:pt x="576" y="384"/>
                  </a:lnTo>
                  <a:lnTo>
                    <a:pt x="574" y="406"/>
                  </a:lnTo>
                  <a:lnTo>
                    <a:pt x="568" y="426"/>
                  </a:lnTo>
                  <a:lnTo>
                    <a:pt x="558" y="444"/>
                  </a:lnTo>
                  <a:lnTo>
                    <a:pt x="546" y="460"/>
                  </a:lnTo>
                  <a:lnTo>
                    <a:pt x="530" y="474"/>
                  </a:lnTo>
                  <a:lnTo>
                    <a:pt x="510" y="484"/>
                  </a:lnTo>
                  <a:lnTo>
                    <a:pt x="490" y="490"/>
                  </a:lnTo>
                  <a:lnTo>
                    <a:pt x="468" y="492"/>
                  </a:lnTo>
                  <a:lnTo>
                    <a:pt x="468" y="492"/>
                  </a:lnTo>
                  <a:lnTo>
                    <a:pt x="448" y="490"/>
                  </a:lnTo>
                  <a:lnTo>
                    <a:pt x="428" y="484"/>
                  </a:lnTo>
                  <a:lnTo>
                    <a:pt x="428" y="484"/>
                  </a:lnTo>
                  <a:lnTo>
                    <a:pt x="420" y="482"/>
                  </a:lnTo>
                  <a:lnTo>
                    <a:pt x="410" y="484"/>
                  </a:lnTo>
                  <a:lnTo>
                    <a:pt x="402" y="490"/>
                  </a:lnTo>
                  <a:lnTo>
                    <a:pt x="398" y="498"/>
                  </a:lnTo>
                  <a:lnTo>
                    <a:pt x="398" y="498"/>
                  </a:lnTo>
                  <a:lnTo>
                    <a:pt x="396" y="506"/>
                  </a:lnTo>
                  <a:lnTo>
                    <a:pt x="398" y="516"/>
                  </a:lnTo>
                  <a:lnTo>
                    <a:pt x="402" y="524"/>
                  </a:lnTo>
                  <a:lnTo>
                    <a:pt x="410" y="528"/>
                  </a:lnTo>
                  <a:lnTo>
                    <a:pt x="410" y="528"/>
                  </a:lnTo>
                  <a:lnTo>
                    <a:pt x="424" y="534"/>
                  </a:lnTo>
                  <a:lnTo>
                    <a:pt x="440" y="538"/>
                  </a:lnTo>
                  <a:lnTo>
                    <a:pt x="454" y="540"/>
                  </a:lnTo>
                  <a:lnTo>
                    <a:pt x="468" y="540"/>
                  </a:lnTo>
                  <a:lnTo>
                    <a:pt x="468" y="540"/>
                  </a:lnTo>
                  <a:lnTo>
                    <a:pt x="484" y="540"/>
                  </a:lnTo>
                  <a:lnTo>
                    <a:pt x="500" y="536"/>
                  </a:lnTo>
                  <a:lnTo>
                    <a:pt x="516" y="532"/>
                  </a:lnTo>
                  <a:lnTo>
                    <a:pt x="530" y="528"/>
                  </a:lnTo>
                  <a:lnTo>
                    <a:pt x="544" y="522"/>
                  </a:lnTo>
                  <a:lnTo>
                    <a:pt x="556" y="514"/>
                  </a:lnTo>
                  <a:lnTo>
                    <a:pt x="568" y="504"/>
                  </a:lnTo>
                  <a:lnTo>
                    <a:pt x="580" y="494"/>
                  </a:lnTo>
                  <a:lnTo>
                    <a:pt x="590" y="484"/>
                  </a:lnTo>
                  <a:lnTo>
                    <a:pt x="598" y="472"/>
                  </a:lnTo>
                  <a:lnTo>
                    <a:pt x="606" y="458"/>
                  </a:lnTo>
                  <a:lnTo>
                    <a:pt x="612" y="444"/>
                  </a:lnTo>
                  <a:lnTo>
                    <a:pt x="618" y="430"/>
                  </a:lnTo>
                  <a:lnTo>
                    <a:pt x="622" y="416"/>
                  </a:lnTo>
                  <a:lnTo>
                    <a:pt x="624" y="400"/>
                  </a:lnTo>
                  <a:lnTo>
                    <a:pt x="624" y="384"/>
                  </a:lnTo>
                  <a:lnTo>
                    <a:pt x="624" y="384"/>
                  </a:lnTo>
                  <a:lnTo>
                    <a:pt x="624" y="362"/>
                  </a:lnTo>
                  <a:lnTo>
                    <a:pt x="618" y="340"/>
                  </a:lnTo>
                  <a:lnTo>
                    <a:pt x="612" y="320"/>
                  </a:lnTo>
                  <a:lnTo>
                    <a:pt x="602" y="302"/>
                  </a:lnTo>
                  <a:lnTo>
                    <a:pt x="588" y="284"/>
                  </a:lnTo>
                  <a:lnTo>
                    <a:pt x="574" y="268"/>
                  </a:lnTo>
                  <a:lnTo>
                    <a:pt x="558" y="256"/>
                  </a:lnTo>
                  <a:lnTo>
                    <a:pt x="538" y="244"/>
                  </a:lnTo>
                  <a:lnTo>
                    <a:pt x="538" y="2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40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076890" y="1638931"/>
            <a:ext cx="519865" cy="519865"/>
            <a:chOff x="4231112" y="3796415"/>
            <a:chExt cx="630084" cy="630084"/>
          </a:xfrm>
        </p:grpSpPr>
        <p:sp>
          <p:nvSpPr>
            <p:cNvPr id="25" name="타원 24"/>
            <p:cNvSpPr/>
            <p:nvPr/>
          </p:nvSpPr>
          <p:spPr>
            <a:xfrm>
              <a:off x="4231112" y="3796415"/>
              <a:ext cx="630084" cy="630084"/>
            </a:xfrm>
            <a:prstGeom prst="ellipse">
              <a:avLst/>
            </a:prstGeom>
            <a:solidFill>
              <a:srgbClr val="91AC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4362777" y="3928080"/>
              <a:ext cx="366754" cy="366754"/>
            </a:xfrm>
            <a:custGeom>
              <a:avLst/>
              <a:gdLst>
                <a:gd name="T0" fmla="*/ 540 w 624"/>
                <a:gd name="T1" fmla="*/ 234 h 624"/>
                <a:gd name="T2" fmla="*/ 430 w 624"/>
                <a:gd name="T3" fmla="*/ 154 h 624"/>
                <a:gd name="T4" fmla="*/ 422 w 624"/>
                <a:gd name="T5" fmla="*/ 68 h 624"/>
                <a:gd name="T6" fmla="*/ 456 w 624"/>
                <a:gd name="T7" fmla="*/ 66 h 624"/>
                <a:gd name="T8" fmla="*/ 472 w 624"/>
                <a:gd name="T9" fmla="*/ 36 h 624"/>
                <a:gd name="T10" fmla="*/ 450 w 624"/>
                <a:gd name="T11" fmla="*/ 2 h 624"/>
                <a:gd name="T12" fmla="*/ 416 w 624"/>
                <a:gd name="T13" fmla="*/ 6 h 624"/>
                <a:gd name="T14" fmla="*/ 400 w 624"/>
                <a:gd name="T15" fmla="*/ 36 h 624"/>
                <a:gd name="T16" fmla="*/ 348 w 624"/>
                <a:gd name="T17" fmla="*/ 66 h 624"/>
                <a:gd name="T18" fmla="*/ 258 w 624"/>
                <a:gd name="T19" fmla="*/ 74 h 624"/>
                <a:gd name="T20" fmla="*/ 216 w 624"/>
                <a:gd name="T21" fmla="*/ 36 h 624"/>
                <a:gd name="T22" fmla="*/ 194 w 624"/>
                <a:gd name="T23" fmla="*/ 2 h 624"/>
                <a:gd name="T24" fmla="*/ 160 w 624"/>
                <a:gd name="T25" fmla="*/ 6 h 624"/>
                <a:gd name="T26" fmla="*/ 144 w 624"/>
                <a:gd name="T27" fmla="*/ 36 h 624"/>
                <a:gd name="T28" fmla="*/ 166 w 624"/>
                <a:gd name="T29" fmla="*/ 70 h 624"/>
                <a:gd name="T30" fmla="*/ 224 w 624"/>
                <a:gd name="T31" fmla="*/ 100 h 624"/>
                <a:gd name="T32" fmla="*/ 196 w 624"/>
                <a:gd name="T33" fmla="*/ 154 h 624"/>
                <a:gd name="T34" fmla="*/ 60 w 624"/>
                <a:gd name="T35" fmla="*/ 262 h 624"/>
                <a:gd name="T36" fmla="*/ 2 w 624"/>
                <a:gd name="T37" fmla="*/ 386 h 624"/>
                <a:gd name="T38" fmla="*/ 22 w 624"/>
                <a:gd name="T39" fmla="*/ 456 h 624"/>
                <a:gd name="T40" fmla="*/ 74 w 624"/>
                <a:gd name="T41" fmla="*/ 476 h 624"/>
                <a:gd name="T42" fmla="*/ 174 w 624"/>
                <a:gd name="T43" fmla="*/ 468 h 624"/>
                <a:gd name="T44" fmla="*/ 262 w 624"/>
                <a:gd name="T45" fmla="*/ 556 h 624"/>
                <a:gd name="T46" fmla="*/ 382 w 624"/>
                <a:gd name="T47" fmla="*/ 546 h 624"/>
                <a:gd name="T48" fmla="*/ 462 w 624"/>
                <a:gd name="T49" fmla="*/ 448 h 624"/>
                <a:gd name="T50" fmla="*/ 552 w 624"/>
                <a:gd name="T51" fmla="*/ 476 h 624"/>
                <a:gd name="T52" fmla="*/ 604 w 624"/>
                <a:gd name="T53" fmla="*/ 456 h 624"/>
                <a:gd name="T54" fmla="*/ 624 w 624"/>
                <a:gd name="T55" fmla="*/ 386 h 624"/>
                <a:gd name="T56" fmla="*/ 312 w 624"/>
                <a:gd name="T57" fmla="*/ 278 h 624"/>
                <a:gd name="T58" fmla="*/ 272 w 624"/>
                <a:gd name="T59" fmla="*/ 348 h 624"/>
                <a:gd name="T60" fmla="*/ 368 w 624"/>
                <a:gd name="T61" fmla="*/ 366 h 624"/>
                <a:gd name="T62" fmla="*/ 350 w 624"/>
                <a:gd name="T63" fmla="*/ 398 h 624"/>
                <a:gd name="T64" fmla="*/ 238 w 624"/>
                <a:gd name="T65" fmla="*/ 388 h 624"/>
                <a:gd name="T66" fmla="*/ 272 w 624"/>
                <a:gd name="T67" fmla="*/ 348 h 624"/>
                <a:gd name="T68" fmla="*/ 38 w 624"/>
                <a:gd name="T69" fmla="*/ 386 h 624"/>
                <a:gd name="T70" fmla="*/ 110 w 624"/>
                <a:gd name="T71" fmla="*/ 258 h 624"/>
                <a:gd name="T72" fmla="*/ 204 w 624"/>
                <a:gd name="T73" fmla="*/ 190 h 624"/>
                <a:gd name="T74" fmla="*/ 268 w 624"/>
                <a:gd name="T75" fmla="*/ 180 h 624"/>
                <a:gd name="T76" fmla="*/ 290 w 624"/>
                <a:gd name="T77" fmla="*/ 204 h 624"/>
                <a:gd name="T78" fmla="*/ 240 w 624"/>
                <a:gd name="T79" fmla="*/ 332 h 624"/>
                <a:gd name="T80" fmla="*/ 142 w 624"/>
                <a:gd name="T81" fmla="*/ 418 h 624"/>
                <a:gd name="T82" fmla="*/ 66 w 624"/>
                <a:gd name="T83" fmla="*/ 440 h 624"/>
                <a:gd name="T84" fmla="*/ 312 w 624"/>
                <a:gd name="T85" fmla="*/ 530 h 624"/>
                <a:gd name="T86" fmla="*/ 226 w 624"/>
                <a:gd name="T87" fmla="*/ 484 h 624"/>
                <a:gd name="T88" fmla="*/ 286 w 624"/>
                <a:gd name="T89" fmla="*/ 472 h 624"/>
                <a:gd name="T90" fmla="*/ 420 w 624"/>
                <a:gd name="T91" fmla="*/ 452 h 624"/>
                <a:gd name="T92" fmla="*/ 360 w 624"/>
                <a:gd name="T93" fmla="*/ 518 h 624"/>
                <a:gd name="T94" fmla="*/ 578 w 624"/>
                <a:gd name="T95" fmla="*/ 430 h 624"/>
                <a:gd name="T96" fmla="*/ 552 w 624"/>
                <a:gd name="T97" fmla="*/ 440 h 624"/>
                <a:gd name="T98" fmla="*/ 464 w 624"/>
                <a:gd name="T99" fmla="*/ 406 h 624"/>
                <a:gd name="T100" fmla="*/ 366 w 624"/>
                <a:gd name="T101" fmla="*/ 304 h 624"/>
                <a:gd name="T102" fmla="*/ 338 w 624"/>
                <a:gd name="T103" fmla="*/ 198 h 624"/>
                <a:gd name="T104" fmla="*/ 364 w 624"/>
                <a:gd name="T105" fmla="*/ 178 h 624"/>
                <a:gd name="T106" fmla="*/ 440 w 624"/>
                <a:gd name="T107" fmla="*/ 200 h 624"/>
                <a:gd name="T108" fmla="*/ 538 w 624"/>
                <a:gd name="T109" fmla="*/ 284 h 624"/>
                <a:gd name="T110" fmla="*/ 588 w 624"/>
                <a:gd name="T111" fmla="*/ 40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4" h="624">
                  <a:moveTo>
                    <a:pt x="616" y="354"/>
                  </a:moveTo>
                  <a:lnTo>
                    <a:pt x="616" y="354"/>
                  </a:lnTo>
                  <a:lnTo>
                    <a:pt x="604" y="324"/>
                  </a:lnTo>
                  <a:lnTo>
                    <a:pt x="588" y="294"/>
                  </a:lnTo>
                  <a:lnTo>
                    <a:pt x="566" y="262"/>
                  </a:lnTo>
                  <a:lnTo>
                    <a:pt x="540" y="234"/>
                  </a:lnTo>
                  <a:lnTo>
                    <a:pt x="540" y="234"/>
                  </a:lnTo>
                  <a:lnTo>
                    <a:pt x="514" y="208"/>
                  </a:lnTo>
                  <a:lnTo>
                    <a:pt x="486" y="186"/>
                  </a:lnTo>
                  <a:lnTo>
                    <a:pt x="458" y="168"/>
                  </a:lnTo>
                  <a:lnTo>
                    <a:pt x="430" y="154"/>
                  </a:lnTo>
                  <a:lnTo>
                    <a:pt x="430" y="154"/>
                  </a:lnTo>
                  <a:lnTo>
                    <a:pt x="424" y="138"/>
                  </a:lnTo>
                  <a:lnTo>
                    <a:pt x="418" y="122"/>
                  </a:lnTo>
                  <a:lnTo>
                    <a:pt x="408" y="108"/>
                  </a:lnTo>
                  <a:lnTo>
                    <a:pt x="396" y="96"/>
                  </a:lnTo>
                  <a:lnTo>
                    <a:pt x="422" y="68"/>
                  </a:lnTo>
                  <a:lnTo>
                    <a:pt x="422" y="68"/>
                  </a:lnTo>
                  <a:lnTo>
                    <a:pt x="428" y="72"/>
                  </a:lnTo>
                  <a:lnTo>
                    <a:pt x="436" y="72"/>
                  </a:lnTo>
                  <a:lnTo>
                    <a:pt x="436" y="72"/>
                  </a:lnTo>
                  <a:lnTo>
                    <a:pt x="444" y="72"/>
                  </a:lnTo>
                  <a:lnTo>
                    <a:pt x="450" y="70"/>
                  </a:lnTo>
                  <a:lnTo>
                    <a:pt x="456" y="66"/>
                  </a:lnTo>
                  <a:lnTo>
                    <a:pt x="462" y="62"/>
                  </a:lnTo>
                  <a:lnTo>
                    <a:pt x="466" y="56"/>
                  </a:lnTo>
                  <a:lnTo>
                    <a:pt x="470" y="50"/>
                  </a:lnTo>
                  <a:lnTo>
                    <a:pt x="472" y="44"/>
                  </a:lnTo>
                  <a:lnTo>
                    <a:pt x="472" y="36"/>
                  </a:lnTo>
                  <a:lnTo>
                    <a:pt x="472" y="36"/>
                  </a:lnTo>
                  <a:lnTo>
                    <a:pt x="472" y="28"/>
                  </a:lnTo>
                  <a:lnTo>
                    <a:pt x="470" y="22"/>
                  </a:lnTo>
                  <a:lnTo>
                    <a:pt x="466" y="16"/>
                  </a:lnTo>
                  <a:lnTo>
                    <a:pt x="462" y="10"/>
                  </a:lnTo>
                  <a:lnTo>
                    <a:pt x="456" y="6"/>
                  </a:lnTo>
                  <a:lnTo>
                    <a:pt x="450" y="2"/>
                  </a:lnTo>
                  <a:lnTo>
                    <a:pt x="444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22" y="2"/>
                  </a:lnTo>
                  <a:lnTo>
                    <a:pt x="416" y="6"/>
                  </a:lnTo>
                  <a:lnTo>
                    <a:pt x="410" y="10"/>
                  </a:lnTo>
                  <a:lnTo>
                    <a:pt x="406" y="16"/>
                  </a:lnTo>
                  <a:lnTo>
                    <a:pt x="404" y="22"/>
                  </a:lnTo>
                  <a:lnTo>
                    <a:pt x="402" y="28"/>
                  </a:lnTo>
                  <a:lnTo>
                    <a:pt x="400" y="36"/>
                  </a:lnTo>
                  <a:lnTo>
                    <a:pt x="400" y="36"/>
                  </a:lnTo>
                  <a:lnTo>
                    <a:pt x="402" y="44"/>
                  </a:lnTo>
                  <a:lnTo>
                    <a:pt x="404" y="52"/>
                  </a:lnTo>
                  <a:lnTo>
                    <a:pt x="378" y="80"/>
                  </a:lnTo>
                  <a:lnTo>
                    <a:pt x="378" y="80"/>
                  </a:lnTo>
                  <a:lnTo>
                    <a:pt x="364" y="72"/>
                  </a:lnTo>
                  <a:lnTo>
                    <a:pt x="348" y="66"/>
                  </a:lnTo>
                  <a:lnTo>
                    <a:pt x="330" y="62"/>
                  </a:lnTo>
                  <a:lnTo>
                    <a:pt x="312" y="62"/>
                  </a:lnTo>
                  <a:lnTo>
                    <a:pt x="312" y="62"/>
                  </a:lnTo>
                  <a:lnTo>
                    <a:pt x="294" y="64"/>
                  </a:lnTo>
                  <a:lnTo>
                    <a:pt x="276" y="68"/>
                  </a:lnTo>
                  <a:lnTo>
                    <a:pt x="258" y="74"/>
                  </a:lnTo>
                  <a:lnTo>
                    <a:pt x="242" y="84"/>
                  </a:lnTo>
                  <a:lnTo>
                    <a:pt x="212" y="52"/>
                  </a:lnTo>
                  <a:lnTo>
                    <a:pt x="212" y="52"/>
                  </a:lnTo>
                  <a:lnTo>
                    <a:pt x="216" y="44"/>
                  </a:lnTo>
                  <a:lnTo>
                    <a:pt x="216" y="36"/>
                  </a:lnTo>
                  <a:lnTo>
                    <a:pt x="216" y="36"/>
                  </a:lnTo>
                  <a:lnTo>
                    <a:pt x="216" y="28"/>
                  </a:lnTo>
                  <a:lnTo>
                    <a:pt x="214" y="22"/>
                  </a:lnTo>
                  <a:lnTo>
                    <a:pt x="210" y="16"/>
                  </a:lnTo>
                  <a:lnTo>
                    <a:pt x="206" y="10"/>
                  </a:lnTo>
                  <a:lnTo>
                    <a:pt x="200" y="6"/>
                  </a:lnTo>
                  <a:lnTo>
                    <a:pt x="194" y="2"/>
                  </a:lnTo>
                  <a:lnTo>
                    <a:pt x="188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60" y="6"/>
                  </a:lnTo>
                  <a:lnTo>
                    <a:pt x="154" y="10"/>
                  </a:lnTo>
                  <a:lnTo>
                    <a:pt x="150" y="16"/>
                  </a:lnTo>
                  <a:lnTo>
                    <a:pt x="148" y="22"/>
                  </a:lnTo>
                  <a:lnTo>
                    <a:pt x="146" y="28"/>
                  </a:lnTo>
                  <a:lnTo>
                    <a:pt x="144" y="36"/>
                  </a:lnTo>
                  <a:lnTo>
                    <a:pt x="144" y="36"/>
                  </a:lnTo>
                  <a:lnTo>
                    <a:pt x="146" y="44"/>
                  </a:lnTo>
                  <a:lnTo>
                    <a:pt x="148" y="50"/>
                  </a:lnTo>
                  <a:lnTo>
                    <a:pt x="150" y="56"/>
                  </a:lnTo>
                  <a:lnTo>
                    <a:pt x="154" y="62"/>
                  </a:lnTo>
                  <a:lnTo>
                    <a:pt x="160" y="66"/>
                  </a:lnTo>
                  <a:lnTo>
                    <a:pt x="166" y="70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88" y="72"/>
                  </a:lnTo>
                  <a:lnTo>
                    <a:pt x="194" y="68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14" y="112"/>
                  </a:lnTo>
                  <a:lnTo>
                    <a:pt x="206" y="126"/>
                  </a:lnTo>
                  <a:lnTo>
                    <a:pt x="200" y="140"/>
                  </a:lnTo>
                  <a:lnTo>
                    <a:pt x="196" y="154"/>
                  </a:lnTo>
                  <a:lnTo>
                    <a:pt x="196" y="154"/>
                  </a:lnTo>
                  <a:lnTo>
                    <a:pt x="168" y="168"/>
                  </a:lnTo>
                  <a:lnTo>
                    <a:pt x="140" y="186"/>
                  </a:lnTo>
                  <a:lnTo>
                    <a:pt x="112" y="208"/>
                  </a:lnTo>
                  <a:lnTo>
                    <a:pt x="84" y="234"/>
                  </a:lnTo>
                  <a:lnTo>
                    <a:pt x="84" y="234"/>
                  </a:lnTo>
                  <a:lnTo>
                    <a:pt x="60" y="262"/>
                  </a:lnTo>
                  <a:lnTo>
                    <a:pt x="38" y="294"/>
                  </a:lnTo>
                  <a:lnTo>
                    <a:pt x="20" y="324"/>
                  </a:lnTo>
                  <a:lnTo>
                    <a:pt x="8" y="354"/>
                  </a:lnTo>
                  <a:lnTo>
                    <a:pt x="8" y="354"/>
                  </a:lnTo>
                  <a:lnTo>
                    <a:pt x="4" y="370"/>
                  </a:lnTo>
                  <a:lnTo>
                    <a:pt x="2" y="386"/>
                  </a:lnTo>
                  <a:lnTo>
                    <a:pt x="0" y="400"/>
                  </a:lnTo>
                  <a:lnTo>
                    <a:pt x="2" y="414"/>
                  </a:lnTo>
                  <a:lnTo>
                    <a:pt x="4" y="426"/>
                  </a:lnTo>
                  <a:lnTo>
                    <a:pt x="8" y="438"/>
                  </a:lnTo>
                  <a:lnTo>
                    <a:pt x="14" y="448"/>
                  </a:lnTo>
                  <a:lnTo>
                    <a:pt x="22" y="456"/>
                  </a:lnTo>
                  <a:lnTo>
                    <a:pt x="22" y="456"/>
                  </a:lnTo>
                  <a:lnTo>
                    <a:pt x="32" y="466"/>
                  </a:lnTo>
                  <a:lnTo>
                    <a:pt x="44" y="470"/>
                  </a:lnTo>
                  <a:lnTo>
                    <a:pt x="58" y="474"/>
                  </a:lnTo>
                  <a:lnTo>
                    <a:pt x="74" y="476"/>
                  </a:lnTo>
                  <a:lnTo>
                    <a:pt x="74" y="476"/>
                  </a:lnTo>
                  <a:lnTo>
                    <a:pt x="94" y="474"/>
                  </a:lnTo>
                  <a:lnTo>
                    <a:pt x="116" y="468"/>
                  </a:lnTo>
                  <a:lnTo>
                    <a:pt x="140" y="460"/>
                  </a:lnTo>
                  <a:lnTo>
                    <a:pt x="164" y="448"/>
                  </a:lnTo>
                  <a:lnTo>
                    <a:pt x="164" y="448"/>
                  </a:lnTo>
                  <a:lnTo>
                    <a:pt x="174" y="468"/>
                  </a:lnTo>
                  <a:lnTo>
                    <a:pt x="184" y="488"/>
                  </a:lnTo>
                  <a:lnTo>
                    <a:pt x="198" y="506"/>
                  </a:lnTo>
                  <a:lnTo>
                    <a:pt x="212" y="522"/>
                  </a:lnTo>
                  <a:lnTo>
                    <a:pt x="228" y="536"/>
                  </a:lnTo>
                  <a:lnTo>
                    <a:pt x="244" y="546"/>
                  </a:lnTo>
                  <a:lnTo>
                    <a:pt x="262" y="556"/>
                  </a:lnTo>
                  <a:lnTo>
                    <a:pt x="280" y="562"/>
                  </a:lnTo>
                  <a:lnTo>
                    <a:pt x="312" y="624"/>
                  </a:lnTo>
                  <a:lnTo>
                    <a:pt x="346" y="562"/>
                  </a:lnTo>
                  <a:lnTo>
                    <a:pt x="346" y="562"/>
                  </a:lnTo>
                  <a:lnTo>
                    <a:pt x="364" y="556"/>
                  </a:lnTo>
                  <a:lnTo>
                    <a:pt x="382" y="546"/>
                  </a:lnTo>
                  <a:lnTo>
                    <a:pt x="398" y="536"/>
                  </a:lnTo>
                  <a:lnTo>
                    <a:pt x="414" y="522"/>
                  </a:lnTo>
                  <a:lnTo>
                    <a:pt x="428" y="506"/>
                  </a:lnTo>
                  <a:lnTo>
                    <a:pt x="440" y="488"/>
                  </a:lnTo>
                  <a:lnTo>
                    <a:pt x="452" y="468"/>
                  </a:lnTo>
                  <a:lnTo>
                    <a:pt x="462" y="448"/>
                  </a:lnTo>
                  <a:lnTo>
                    <a:pt x="462" y="448"/>
                  </a:lnTo>
                  <a:lnTo>
                    <a:pt x="486" y="460"/>
                  </a:lnTo>
                  <a:lnTo>
                    <a:pt x="508" y="468"/>
                  </a:lnTo>
                  <a:lnTo>
                    <a:pt x="530" y="474"/>
                  </a:lnTo>
                  <a:lnTo>
                    <a:pt x="552" y="476"/>
                  </a:lnTo>
                  <a:lnTo>
                    <a:pt x="552" y="476"/>
                  </a:lnTo>
                  <a:lnTo>
                    <a:pt x="552" y="476"/>
                  </a:lnTo>
                  <a:lnTo>
                    <a:pt x="566" y="474"/>
                  </a:lnTo>
                  <a:lnTo>
                    <a:pt x="580" y="470"/>
                  </a:lnTo>
                  <a:lnTo>
                    <a:pt x="592" y="466"/>
                  </a:lnTo>
                  <a:lnTo>
                    <a:pt x="604" y="456"/>
                  </a:lnTo>
                  <a:lnTo>
                    <a:pt x="604" y="456"/>
                  </a:lnTo>
                  <a:lnTo>
                    <a:pt x="612" y="448"/>
                  </a:lnTo>
                  <a:lnTo>
                    <a:pt x="618" y="438"/>
                  </a:lnTo>
                  <a:lnTo>
                    <a:pt x="622" y="426"/>
                  </a:lnTo>
                  <a:lnTo>
                    <a:pt x="624" y="414"/>
                  </a:lnTo>
                  <a:lnTo>
                    <a:pt x="624" y="400"/>
                  </a:lnTo>
                  <a:lnTo>
                    <a:pt x="624" y="386"/>
                  </a:lnTo>
                  <a:lnTo>
                    <a:pt x="622" y="370"/>
                  </a:lnTo>
                  <a:lnTo>
                    <a:pt x="616" y="354"/>
                  </a:lnTo>
                  <a:lnTo>
                    <a:pt x="616" y="354"/>
                  </a:lnTo>
                  <a:close/>
                  <a:moveTo>
                    <a:pt x="312" y="278"/>
                  </a:moveTo>
                  <a:lnTo>
                    <a:pt x="312" y="278"/>
                  </a:lnTo>
                  <a:lnTo>
                    <a:pt x="312" y="278"/>
                  </a:lnTo>
                  <a:lnTo>
                    <a:pt x="312" y="278"/>
                  </a:lnTo>
                  <a:lnTo>
                    <a:pt x="312" y="278"/>
                  </a:lnTo>
                  <a:lnTo>
                    <a:pt x="312" y="278"/>
                  </a:lnTo>
                  <a:lnTo>
                    <a:pt x="312" y="278"/>
                  </a:lnTo>
                  <a:lnTo>
                    <a:pt x="312" y="278"/>
                  </a:lnTo>
                  <a:close/>
                  <a:moveTo>
                    <a:pt x="272" y="348"/>
                  </a:moveTo>
                  <a:lnTo>
                    <a:pt x="272" y="348"/>
                  </a:lnTo>
                  <a:lnTo>
                    <a:pt x="312" y="350"/>
                  </a:lnTo>
                  <a:lnTo>
                    <a:pt x="312" y="350"/>
                  </a:lnTo>
                  <a:lnTo>
                    <a:pt x="354" y="348"/>
                  </a:lnTo>
                  <a:lnTo>
                    <a:pt x="354" y="348"/>
                  </a:lnTo>
                  <a:lnTo>
                    <a:pt x="368" y="366"/>
                  </a:lnTo>
                  <a:lnTo>
                    <a:pt x="384" y="384"/>
                  </a:lnTo>
                  <a:lnTo>
                    <a:pt x="384" y="384"/>
                  </a:lnTo>
                  <a:lnTo>
                    <a:pt x="388" y="388"/>
                  </a:lnTo>
                  <a:lnTo>
                    <a:pt x="388" y="388"/>
                  </a:lnTo>
                  <a:lnTo>
                    <a:pt x="370" y="394"/>
                  </a:lnTo>
                  <a:lnTo>
                    <a:pt x="350" y="398"/>
                  </a:lnTo>
                  <a:lnTo>
                    <a:pt x="332" y="400"/>
                  </a:lnTo>
                  <a:lnTo>
                    <a:pt x="312" y="400"/>
                  </a:lnTo>
                  <a:lnTo>
                    <a:pt x="294" y="400"/>
                  </a:lnTo>
                  <a:lnTo>
                    <a:pt x="274" y="398"/>
                  </a:lnTo>
                  <a:lnTo>
                    <a:pt x="256" y="394"/>
                  </a:lnTo>
                  <a:lnTo>
                    <a:pt x="238" y="388"/>
                  </a:lnTo>
                  <a:lnTo>
                    <a:pt x="238" y="388"/>
                  </a:lnTo>
                  <a:lnTo>
                    <a:pt x="242" y="384"/>
                  </a:lnTo>
                  <a:lnTo>
                    <a:pt x="242" y="384"/>
                  </a:lnTo>
                  <a:lnTo>
                    <a:pt x="258" y="366"/>
                  </a:lnTo>
                  <a:lnTo>
                    <a:pt x="272" y="348"/>
                  </a:lnTo>
                  <a:lnTo>
                    <a:pt x="272" y="348"/>
                  </a:lnTo>
                  <a:close/>
                  <a:moveTo>
                    <a:pt x="46" y="430"/>
                  </a:moveTo>
                  <a:lnTo>
                    <a:pt x="46" y="430"/>
                  </a:lnTo>
                  <a:lnTo>
                    <a:pt x="42" y="426"/>
                  </a:lnTo>
                  <a:lnTo>
                    <a:pt x="40" y="420"/>
                  </a:lnTo>
                  <a:lnTo>
                    <a:pt x="36" y="406"/>
                  </a:lnTo>
                  <a:lnTo>
                    <a:pt x="38" y="386"/>
                  </a:lnTo>
                  <a:lnTo>
                    <a:pt x="44" y="366"/>
                  </a:lnTo>
                  <a:lnTo>
                    <a:pt x="44" y="366"/>
                  </a:lnTo>
                  <a:lnTo>
                    <a:pt x="54" y="338"/>
                  </a:lnTo>
                  <a:lnTo>
                    <a:pt x="68" y="312"/>
                  </a:lnTo>
                  <a:lnTo>
                    <a:pt x="88" y="284"/>
                  </a:lnTo>
                  <a:lnTo>
                    <a:pt x="110" y="258"/>
                  </a:lnTo>
                  <a:lnTo>
                    <a:pt x="110" y="258"/>
                  </a:lnTo>
                  <a:lnTo>
                    <a:pt x="128" y="240"/>
                  </a:lnTo>
                  <a:lnTo>
                    <a:pt x="148" y="224"/>
                  </a:lnTo>
                  <a:lnTo>
                    <a:pt x="166" y="212"/>
                  </a:lnTo>
                  <a:lnTo>
                    <a:pt x="184" y="200"/>
                  </a:lnTo>
                  <a:lnTo>
                    <a:pt x="204" y="190"/>
                  </a:lnTo>
                  <a:lnTo>
                    <a:pt x="220" y="184"/>
                  </a:lnTo>
                  <a:lnTo>
                    <a:pt x="238" y="178"/>
                  </a:lnTo>
                  <a:lnTo>
                    <a:pt x="254" y="178"/>
                  </a:lnTo>
                  <a:lnTo>
                    <a:pt x="254" y="178"/>
                  </a:lnTo>
                  <a:lnTo>
                    <a:pt x="262" y="178"/>
                  </a:lnTo>
                  <a:lnTo>
                    <a:pt x="268" y="180"/>
                  </a:lnTo>
                  <a:lnTo>
                    <a:pt x="276" y="182"/>
                  </a:lnTo>
                  <a:lnTo>
                    <a:pt x="280" y="186"/>
                  </a:lnTo>
                  <a:lnTo>
                    <a:pt x="280" y="186"/>
                  </a:lnTo>
                  <a:lnTo>
                    <a:pt x="284" y="192"/>
                  </a:lnTo>
                  <a:lnTo>
                    <a:pt x="288" y="198"/>
                  </a:lnTo>
                  <a:lnTo>
                    <a:pt x="290" y="204"/>
                  </a:lnTo>
                  <a:lnTo>
                    <a:pt x="290" y="214"/>
                  </a:lnTo>
                  <a:lnTo>
                    <a:pt x="290" y="232"/>
                  </a:lnTo>
                  <a:lnTo>
                    <a:pt x="284" y="254"/>
                  </a:lnTo>
                  <a:lnTo>
                    <a:pt x="274" y="278"/>
                  </a:lnTo>
                  <a:lnTo>
                    <a:pt x="258" y="304"/>
                  </a:lnTo>
                  <a:lnTo>
                    <a:pt x="240" y="332"/>
                  </a:lnTo>
                  <a:lnTo>
                    <a:pt x="216" y="358"/>
                  </a:lnTo>
                  <a:lnTo>
                    <a:pt x="216" y="358"/>
                  </a:lnTo>
                  <a:lnTo>
                    <a:pt x="198" y="376"/>
                  </a:lnTo>
                  <a:lnTo>
                    <a:pt x="180" y="392"/>
                  </a:lnTo>
                  <a:lnTo>
                    <a:pt x="160" y="406"/>
                  </a:lnTo>
                  <a:lnTo>
                    <a:pt x="142" y="418"/>
                  </a:lnTo>
                  <a:lnTo>
                    <a:pt x="124" y="428"/>
                  </a:lnTo>
                  <a:lnTo>
                    <a:pt x="106" y="434"/>
                  </a:lnTo>
                  <a:lnTo>
                    <a:pt x="90" y="438"/>
                  </a:lnTo>
                  <a:lnTo>
                    <a:pt x="74" y="440"/>
                  </a:lnTo>
                  <a:lnTo>
                    <a:pt x="74" y="440"/>
                  </a:lnTo>
                  <a:lnTo>
                    <a:pt x="66" y="440"/>
                  </a:lnTo>
                  <a:lnTo>
                    <a:pt x="58" y="438"/>
                  </a:lnTo>
                  <a:lnTo>
                    <a:pt x="52" y="434"/>
                  </a:lnTo>
                  <a:lnTo>
                    <a:pt x="46" y="430"/>
                  </a:lnTo>
                  <a:lnTo>
                    <a:pt x="46" y="430"/>
                  </a:lnTo>
                  <a:close/>
                  <a:moveTo>
                    <a:pt x="312" y="530"/>
                  </a:moveTo>
                  <a:lnTo>
                    <a:pt x="312" y="530"/>
                  </a:lnTo>
                  <a:lnTo>
                    <a:pt x="296" y="530"/>
                  </a:lnTo>
                  <a:lnTo>
                    <a:pt x="280" y="526"/>
                  </a:lnTo>
                  <a:lnTo>
                    <a:pt x="266" y="518"/>
                  </a:lnTo>
                  <a:lnTo>
                    <a:pt x="252" y="510"/>
                  </a:lnTo>
                  <a:lnTo>
                    <a:pt x="238" y="498"/>
                  </a:lnTo>
                  <a:lnTo>
                    <a:pt x="226" y="484"/>
                  </a:lnTo>
                  <a:lnTo>
                    <a:pt x="216" y="470"/>
                  </a:lnTo>
                  <a:lnTo>
                    <a:pt x="206" y="452"/>
                  </a:lnTo>
                  <a:lnTo>
                    <a:pt x="206" y="452"/>
                  </a:lnTo>
                  <a:lnTo>
                    <a:pt x="232" y="462"/>
                  </a:lnTo>
                  <a:lnTo>
                    <a:pt x="258" y="468"/>
                  </a:lnTo>
                  <a:lnTo>
                    <a:pt x="286" y="472"/>
                  </a:lnTo>
                  <a:lnTo>
                    <a:pt x="312" y="472"/>
                  </a:lnTo>
                  <a:lnTo>
                    <a:pt x="312" y="472"/>
                  </a:lnTo>
                  <a:lnTo>
                    <a:pt x="340" y="472"/>
                  </a:lnTo>
                  <a:lnTo>
                    <a:pt x="368" y="468"/>
                  </a:lnTo>
                  <a:lnTo>
                    <a:pt x="394" y="462"/>
                  </a:lnTo>
                  <a:lnTo>
                    <a:pt x="420" y="452"/>
                  </a:lnTo>
                  <a:lnTo>
                    <a:pt x="420" y="452"/>
                  </a:lnTo>
                  <a:lnTo>
                    <a:pt x="410" y="470"/>
                  </a:lnTo>
                  <a:lnTo>
                    <a:pt x="400" y="484"/>
                  </a:lnTo>
                  <a:lnTo>
                    <a:pt x="386" y="498"/>
                  </a:lnTo>
                  <a:lnTo>
                    <a:pt x="374" y="510"/>
                  </a:lnTo>
                  <a:lnTo>
                    <a:pt x="360" y="518"/>
                  </a:lnTo>
                  <a:lnTo>
                    <a:pt x="344" y="526"/>
                  </a:lnTo>
                  <a:lnTo>
                    <a:pt x="328" y="530"/>
                  </a:lnTo>
                  <a:lnTo>
                    <a:pt x="312" y="530"/>
                  </a:lnTo>
                  <a:lnTo>
                    <a:pt x="312" y="530"/>
                  </a:lnTo>
                  <a:close/>
                  <a:moveTo>
                    <a:pt x="578" y="430"/>
                  </a:moveTo>
                  <a:lnTo>
                    <a:pt x="578" y="430"/>
                  </a:lnTo>
                  <a:lnTo>
                    <a:pt x="574" y="434"/>
                  </a:lnTo>
                  <a:lnTo>
                    <a:pt x="568" y="438"/>
                  </a:lnTo>
                  <a:lnTo>
                    <a:pt x="560" y="440"/>
                  </a:lnTo>
                  <a:lnTo>
                    <a:pt x="552" y="440"/>
                  </a:lnTo>
                  <a:lnTo>
                    <a:pt x="552" y="440"/>
                  </a:lnTo>
                  <a:lnTo>
                    <a:pt x="552" y="440"/>
                  </a:lnTo>
                  <a:lnTo>
                    <a:pt x="552" y="440"/>
                  </a:lnTo>
                  <a:lnTo>
                    <a:pt x="536" y="438"/>
                  </a:lnTo>
                  <a:lnTo>
                    <a:pt x="520" y="434"/>
                  </a:lnTo>
                  <a:lnTo>
                    <a:pt x="502" y="428"/>
                  </a:lnTo>
                  <a:lnTo>
                    <a:pt x="484" y="418"/>
                  </a:lnTo>
                  <a:lnTo>
                    <a:pt x="464" y="406"/>
                  </a:lnTo>
                  <a:lnTo>
                    <a:pt x="446" y="392"/>
                  </a:lnTo>
                  <a:lnTo>
                    <a:pt x="428" y="376"/>
                  </a:lnTo>
                  <a:lnTo>
                    <a:pt x="410" y="358"/>
                  </a:lnTo>
                  <a:lnTo>
                    <a:pt x="410" y="358"/>
                  </a:lnTo>
                  <a:lnTo>
                    <a:pt x="386" y="332"/>
                  </a:lnTo>
                  <a:lnTo>
                    <a:pt x="366" y="304"/>
                  </a:lnTo>
                  <a:lnTo>
                    <a:pt x="352" y="278"/>
                  </a:lnTo>
                  <a:lnTo>
                    <a:pt x="342" y="254"/>
                  </a:lnTo>
                  <a:lnTo>
                    <a:pt x="336" y="232"/>
                  </a:lnTo>
                  <a:lnTo>
                    <a:pt x="336" y="214"/>
                  </a:lnTo>
                  <a:lnTo>
                    <a:pt x="336" y="204"/>
                  </a:lnTo>
                  <a:lnTo>
                    <a:pt x="338" y="198"/>
                  </a:lnTo>
                  <a:lnTo>
                    <a:pt x="342" y="192"/>
                  </a:lnTo>
                  <a:lnTo>
                    <a:pt x="346" y="186"/>
                  </a:lnTo>
                  <a:lnTo>
                    <a:pt x="346" y="186"/>
                  </a:lnTo>
                  <a:lnTo>
                    <a:pt x="350" y="182"/>
                  </a:lnTo>
                  <a:lnTo>
                    <a:pt x="356" y="180"/>
                  </a:lnTo>
                  <a:lnTo>
                    <a:pt x="364" y="178"/>
                  </a:lnTo>
                  <a:lnTo>
                    <a:pt x="372" y="178"/>
                  </a:lnTo>
                  <a:lnTo>
                    <a:pt x="372" y="178"/>
                  </a:lnTo>
                  <a:lnTo>
                    <a:pt x="388" y="178"/>
                  </a:lnTo>
                  <a:lnTo>
                    <a:pt x="404" y="184"/>
                  </a:lnTo>
                  <a:lnTo>
                    <a:pt x="422" y="190"/>
                  </a:lnTo>
                  <a:lnTo>
                    <a:pt x="440" y="200"/>
                  </a:lnTo>
                  <a:lnTo>
                    <a:pt x="460" y="212"/>
                  </a:lnTo>
                  <a:lnTo>
                    <a:pt x="478" y="224"/>
                  </a:lnTo>
                  <a:lnTo>
                    <a:pt x="496" y="240"/>
                  </a:lnTo>
                  <a:lnTo>
                    <a:pt x="514" y="258"/>
                  </a:lnTo>
                  <a:lnTo>
                    <a:pt x="514" y="258"/>
                  </a:lnTo>
                  <a:lnTo>
                    <a:pt x="538" y="284"/>
                  </a:lnTo>
                  <a:lnTo>
                    <a:pt x="556" y="312"/>
                  </a:lnTo>
                  <a:lnTo>
                    <a:pt x="572" y="338"/>
                  </a:lnTo>
                  <a:lnTo>
                    <a:pt x="582" y="366"/>
                  </a:lnTo>
                  <a:lnTo>
                    <a:pt x="582" y="366"/>
                  </a:lnTo>
                  <a:lnTo>
                    <a:pt x="588" y="386"/>
                  </a:lnTo>
                  <a:lnTo>
                    <a:pt x="588" y="406"/>
                  </a:lnTo>
                  <a:lnTo>
                    <a:pt x="586" y="420"/>
                  </a:lnTo>
                  <a:lnTo>
                    <a:pt x="582" y="426"/>
                  </a:lnTo>
                  <a:lnTo>
                    <a:pt x="578" y="430"/>
                  </a:lnTo>
                  <a:lnTo>
                    <a:pt x="578" y="4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40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47232" y="4002193"/>
            <a:ext cx="519865" cy="519865"/>
            <a:chOff x="3706178" y="5134149"/>
            <a:chExt cx="630084" cy="630084"/>
          </a:xfrm>
        </p:grpSpPr>
        <p:sp>
          <p:nvSpPr>
            <p:cNvPr id="28" name="타원 27"/>
            <p:cNvSpPr/>
            <p:nvPr/>
          </p:nvSpPr>
          <p:spPr>
            <a:xfrm>
              <a:off x="3706178" y="5134149"/>
              <a:ext cx="630084" cy="630084"/>
            </a:xfrm>
            <a:prstGeom prst="ellipse">
              <a:avLst/>
            </a:prstGeom>
            <a:solidFill>
              <a:srgbClr val="39815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0160" y="5265814"/>
              <a:ext cx="282120" cy="366754"/>
              <a:chOff x="847725" y="3708400"/>
              <a:chExt cx="762000" cy="990600"/>
            </a:xfrm>
            <a:solidFill>
              <a:schemeClr val="bg1"/>
            </a:solidFill>
          </p:grpSpPr>
          <p:sp>
            <p:nvSpPr>
              <p:cNvPr id="30" name="Freeform 11"/>
              <p:cNvSpPr/>
              <p:nvPr/>
            </p:nvSpPr>
            <p:spPr bwMode="auto">
              <a:xfrm>
                <a:off x="962025" y="4432300"/>
                <a:ext cx="266700" cy="266700"/>
              </a:xfrm>
              <a:custGeom>
                <a:avLst/>
                <a:gdLst>
                  <a:gd name="T0" fmla="*/ 168 w 168"/>
                  <a:gd name="T1" fmla="*/ 168 h 168"/>
                  <a:gd name="T2" fmla="*/ 168 w 168"/>
                  <a:gd name="T3" fmla="*/ 168 h 168"/>
                  <a:gd name="T4" fmla="*/ 152 w 168"/>
                  <a:gd name="T5" fmla="*/ 168 h 168"/>
                  <a:gd name="T6" fmla="*/ 134 w 168"/>
                  <a:gd name="T7" fmla="*/ 164 h 168"/>
                  <a:gd name="T8" fmla="*/ 118 w 168"/>
                  <a:gd name="T9" fmla="*/ 160 h 168"/>
                  <a:gd name="T10" fmla="*/ 104 w 168"/>
                  <a:gd name="T11" fmla="*/ 154 h 168"/>
                  <a:gd name="T12" fmla="*/ 88 w 168"/>
                  <a:gd name="T13" fmla="*/ 148 h 168"/>
                  <a:gd name="T14" fmla="*/ 74 w 168"/>
                  <a:gd name="T15" fmla="*/ 140 h 168"/>
                  <a:gd name="T16" fmla="*/ 62 w 168"/>
                  <a:gd name="T17" fmla="*/ 130 h 168"/>
                  <a:gd name="T18" fmla="*/ 50 w 168"/>
                  <a:gd name="T19" fmla="*/ 118 h 168"/>
                  <a:gd name="T20" fmla="*/ 38 w 168"/>
                  <a:gd name="T21" fmla="*/ 106 h 168"/>
                  <a:gd name="T22" fmla="*/ 30 w 168"/>
                  <a:gd name="T23" fmla="*/ 94 h 168"/>
                  <a:gd name="T24" fmla="*/ 20 w 168"/>
                  <a:gd name="T25" fmla="*/ 80 h 168"/>
                  <a:gd name="T26" fmla="*/ 14 w 168"/>
                  <a:gd name="T27" fmla="*/ 66 h 168"/>
                  <a:gd name="T28" fmla="*/ 8 w 168"/>
                  <a:gd name="T29" fmla="*/ 50 h 168"/>
                  <a:gd name="T30" fmla="*/ 4 w 168"/>
                  <a:gd name="T31" fmla="*/ 34 h 168"/>
                  <a:gd name="T32" fmla="*/ 2 w 168"/>
                  <a:gd name="T33" fmla="*/ 18 h 168"/>
                  <a:gd name="T34" fmla="*/ 0 w 168"/>
                  <a:gd name="T35" fmla="*/ 0 h 168"/>
                  <a:gd name="T36" fmla="*/ 0 w 168"/>
                  <a:gd name="T37" fmla="*/ 0 h 168"/>
                  <a:gd name="T38" fmla="*/ 18 w 168"/>
                  <a:gd name="T39" fmla="*/ 0 h 168"/>
                  <a:gd name="T40" fmla="*/ 34 w 168"/>
                  <a:gd name="T41" fmla="*/ 4 h 168"/>
                  <a:gd name="T42" fmla="*/ 50 w 168"/>
                  <a:gd name="T43" fmla="*/ 8 h 168"/>
                  <a:gd name="T44" fmla="*/ 66 w 168"/>
                  <a:gd name="T45" fmla="*/ 14 h 168"/>
                  <a:gd name="T46" fmla="*/ 80 w 168"/>
                  <a:gd name="T47" fmla="*/ 20 h 168"/>
                  <a:gd name="T48" fmla="*/ 94 w 168"/>
                  <a:gd name="T49" fmla="*/ 28 h 168"/>
                  <a:gd name="T50" fmla="*/ 108 w 168"/>
                  <a:gd name="T51" fmla="*/ 38 h 168"/>
                  <a:gd name="T52" fmla="*/ 120 w 168"/>
                  <a:gd name="T53" fmla="*/ 50 h 168"/>
                  <a:gd name="T54" fmla="*/ 130 w 168"/>
                  <a:gd name="T55" fmla="*/ 62 h 168"/>
                  <a:gd name="T56" fmla="*/ 140 w 168"/>
                  <a:gd name="T57" fmla="*/ 74 h 168"/>
                  <a:gd name="T58" fmla="*/ 148 w 168"/>
                  <a:gd name="T59" fmla="*/ 88 h 168"/>
                  <a:gd name="T60" fmla="*/ 156 w 168"/>
                  <a:gd name="T61" fmla="*/ 102 h 168"/>
                  <a:gd name="T62" fmla="*/ 160 w 168"/>
                  <a:gd name="T63" fmla="*/ 118 h 168"/>
                  <a:gd name="T64" fmla="*/ 166 w 168"/>
                  <a:gd name="T65" fmla="*/ 134 h 168"/>
                  <a:gd name="T66" fmla="*/ 168 w 168"/>
                  <a:gd name="T67" fmla="*/ 150 h 168"/>
                  <a:gd name="T68" fmla="*/ 168 w 168"/>
                  <a:gd name="T69" fmla="*/ 168 h 168"/>
                  <a:gd name="T70" fmla="*/ 168 w 168"/>
                  <a:gd name="T71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8" h="168">
                    <a:moveTo>
                      <a:pt x="168" y="168"/>
                    </a:moveTo>
                    <a:lnTo>
                      <a:pt x="168" y="168"/>
                    </a:lnTo>
                    <a:lnTo>
                      <a:pt x="152" y="168"/>
                    </a:lnTo>
                    <a:lnTo>
                      <a:pt x="134" y="164"/>
                    </a:lnTo>
                    <a:lnTo>
                      <a:pt x="118" y="160"/>
                    </a:lnTo>
                    <a:lnTo>
                      <a:pt x="104" y="154"/>
                    </a:lnTo>
                    <a:lnTo>
                      <a:pt x="88" y="148"/>
                    </a:lnTo>
                    <a:lnTo>
                      <a:pt x="74" y="140"/>
                    </a:lnTo>
                    <a:lnTo>
                      <a:pt x="62" y="130"/>
                    </a:lnTo>
                    <a:lnTo>
                      <a:pt x="50" y="118"/>
                    </a:lnTo>
                    <a:lnTo>
                      <a:pt x="38" y="106"/>
                    </a:lnTo>
                    <a:lnTo>
                      <a:pt x="30" y="94"/>
                    </a:lnTo>
                    <a:lnTo>
                      <a:pt x="20" y="80"/>
                    </a:lnTo>
                    <a:lnTo>
                      <a:pt x="14" y="66"/>
                    </a:lnTo>
                    <a:lnTo>
                      <a:pt x="8" y="50"/>
                    </a:lnTo>
                    <a:lnTo>
                      <a:pt x="4" y="34"/>
                    </a:lnTo>
                    <a:lnTo>
                      <a:pt x="2" y="1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4" y="4"/>
                    </a:lnTo>
                    <a:lnTo>
                      <a:pt x="50" y="8"/>
                    </a:lnTo>
                    <a:lnTo>
                      <a:pt x="66" y="14"/>
                    </a:lnTo>
                    <a:lnTo>
                      <a:pt x="80" y="20"/>
                    </a:lnTo>
                    <a:lnTo>
                      <a:pt x="94" y="28"/>
                    </a:lnTo>
                    <a:lnTo>
                      <a:pt x="108" y="38"/>
                    </a:lnTo>
                    <a:lnTo>
                      <a:pt x="120" y="50"/>
                    </a:lnTo>
                    <a:lnTo>
                      <a:pt x="130" y="62"/>
                    </a:lnTo>
                    <a:lnTo>
                      <a:pt x="140" y="74"/>
                    </a:lnTo>
                    <a:lnTo>
                      <a:pt x="148" y="88"/>
                    </a:lnTo>
                    <a:lnTo>
                      <a:pt x="156" y="102"/>
                    </a:lnTo>
                    <a:lnTo>
                      <a:pt x="160" y="118"/>
                    </a:lnTo>
                    <a:lnTo>
                      <a:pt x="166" y="134"/>
                    </a:lnTo>
                    <a:lnTo>
                      <a:pt x="168" y="150"/>
                    </a:lnTo>
                    <a:lnTo>
                      <a:pt x="168" y="168"/>
                    </a:lnTo>
                    <a:lnTo>
                      <a:pt x="168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1228725" y="4432300"/>
                <a:ext cx="266700" cy="266700"/>
              </a:xfrm>
              <a:custGeom>
                <a:avLst/>
                <a:gdLst>
                  <a:gd name="T0" fmla="*/ 168 w 168"/>
                  <a:gd name="T1" fmla="*/ 0 h 168"/>
                  <a:gd name="T2" fmla="*/ 168 w 168"/>
                  <a:gd name="T3" fmla="*/ 0 h 168"/>
                  <a:gd name="T4" fmla="*/ 168 w 168"/>
                  <a:gd name="T5" fmla="*/ 18 h 168"/>
                  <a:gd name="T6" fmla="*/ 166 w 168"/>
                  <a:gd name="T7" fmla="*/ 34 h 168"/>
                  <a:gd name="T8" fmla="*/ 160 w 168"/>
                  <a:gd name="T9" fmla="*/ 50 h 168"/>
                  <a:gd name="T10" fmla="*/ 156 w 168"/>
                  <a:gd name="T11" fmla="*/ 66 h 168"/>
                  <a:gd name="T12" fmla="*/ 148 w 168"/>
                  <a:gd name="T13" fmla="*/ 80 h 168"/>
                  <a:gd name="T14" fmla="*/ 140 w 168"/>
                  <a:gd name="T15" fmla="*/ 94 h 168"/>
                  <a:gd name="T16" fmla="*/ 130 w 168"/>
                  <a:gd name="T17" fmla="*/ 106 h 168"/>
                  <a:gd name="T18" fmla="*/ 120 w 168"/>
                  <a:gd name="T19" fmla="*/ 118 h 168"/>
                  <a:gd name="T20" fmla="*/ 108 w 168"/>
                  <a:gd name="T21" fmla="*/ 130 h 168"/>
                  <a:gd name="T22" fmla="*/ 94 w 168"/>
                  <a:gd name="T23" fmla="*/ 140 h 168"/>
                  <a:gd name="T24" fmla="*/ 80 w 168"/>
                  <a:gd name="T25" fmla="*/ 148 h 168"/>
                  <a:gd name="T26" fmla="*/ 66 w 168"/>
                  <a:gd name="T27" fmla="*/ 154 h 168"/>
                  <a:gd name="T28" fmla="*/ 50 w 168"/>
                  <a:gd name="T29" fmla="*/ 160 h 168"/>
                  <a:gd name="T30" fmla="*/ 34 w 168"/>
                  <a:gd name="T31" fmla="*/ 164 h 168"/>
                  <a:gd name="T32" fmla="*/ 18 w 168"/>
                  <a:gd name="T33" fmla="*/ 168 h 168"/>
                  <a:gd name="T34" fmla="*/ 0 w 168"/>
                  <a:gd name="T35" fmla="*/ 168 h 168"/>
                  <a:gd name="T36" fmla="*/ 0 w 168"/>
                  <a:gd name="T37" fmla="*/ 168 h 168"/>
                  <a:gd name="T38" fmla="*/ 2 w 168"/>
                  <a:gd name="T39" fmla="*/ 150 h 168"/>
                  <a:gd name="T40" fmla="*/ 4 w 168"/>
                  <a:gd name="T41" fmla="*/ 134 h 168"/>
                  <a:gd name="T42" fmla="*/ 8 w 168"/>
                  <a:gd name="T43" fmla="*/ 118 h 168"/>
                  <a:gd name="T44" fmla="*/ 14 w 168"/>
                  <a:gd name="T45" fmla="*/ 102 h 168"/>
                  <a:gd name="T46" fmla="*/ 20 w 168"/>
                  <a:gd name="T47" fmla="*/ 88 h 168"/>
                  <a:gd name="T48" fmla="*/ 30 w 168"/>
                  <a:gd name="T49" fmla="*/ 74 h 168"/>
                  <a:gd name="T50" fmla="*/ 38 w 168"/>
                  <a:gd name="T51" fmla="*/ 62 h 168"/>
                  <a:gd name="T52" fmla="*/ 50 w 168"/>
                  <a:gd name="T53" fmla="*/ 50 h 168"/>
                  <a:gd name="T54" fmla="*/ 62 w 168"/>
                  <a:gd name="T55" fmla="*/ 38 h 168"/>
                  <a:gd name="T56" fmla="*/ 74 w 168"/>
                  <a:gd name="T57" fmla="*/ 28 h 168"/>
                  <a:gd name="T58" fmla="*/ 88 w 168"/>
                  <a:gd name="T59" fmla="*/ 20 h 168"/>
                  <a:gd name="T60" fmla="*/ 104 w 168"/>
                  <a:gd name="T61" fmla="*/ 14 h 168"/>
                  <a:gd name="T62" fmla="*/ 118 w 168"/>
                  <a:gd name="T63" fmla="*/ 8 h 168"/>
                  <a:gd name="T64" fmla="*/ 134 w 168"/>
                  <a:gd name="T65" fmla="*/ 4 h 168"/>
                  <a:gd name="T66" fmla="*/ 152 w 168"/>
                  <a:gd name="T67" fmla="*/ 0 h 168"/>
                  <a:gd name="T68" fmla="*/ 168 w 168"/>
                  <a:gd name="T69" fmla="*/ 0 h 168"/>
                  <a:gd name="T70" fmla="*/ 168 w 168"/>
                  <a:gd name="T7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8" h="168">
                    <a:moveTo>
                      <a:pt x="168" y="0"/>
                    </a:moveTo>
                    <a:lnTo>
                      <a:pt x="168" y="0"/>
                    </a:lnTo>
                    <a:lnTo>
                      <a:pt x="168" y="18"/>
                    </a:lnTo>
                    <a:lnTo>
                      <a:pt x="166" y="34"/>
                    </a:lnTo>
                    <a:lnTo>
                      <a:pt x="160" y="50"/>
                    </a:lnTo>
                    <a:lnTo>
                      <a:pt x="156" y="66"/>
                    </a:lnTo>
                    <a:lnTo>
                      <a:pt x="148" y="80"/>
                    </a:lnTo>
                    <a:lnTo>
                      <a:pt x="140" y="94"/>
                    </a:lnTo>
                    <a:lnTo>
                      <a:pt x="130" y="106"/>
                    </a:lnTo>
                    <a:lnTo>
                      <a:pt x="120" y="118"/>
                    </a:lnTo>
                    <a:lnTo>
                      <a:pt x="108" y="130"/>
                    </a:lnTo>
                    <a:lnTo>
                      <a:pt x="94" y="140"/>
                    </a:lnTo>
                    <a:lnTo>
                      <a:pt x="80" y="148"/>
                    </a:lnTo>
                    <a:lnTo>
                      <a:pt x="66" y="154"/>
                    </a:lnTo>
                    <a:lnTo>
                      <a:pt x="50" y="160"/>
                    </a:lnTo>
                    <a:lnTo>
                      <a:pt x="34" y="164"/>
                    </a:lnTo>
                    <a:lnTo>
                      <a:pt x="18" y="16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2" y="150"/>
                    </a:lnTo>
                    <a:lnTo>
                      <a:pt x="4" y="134"/>
                    </a:lnTo>
                    <a:lnTo>
                      <a:pt x="8" y="118"/>
                    </a:lnTo>
                    <a:lnTo>
                      <a:pt x="14" y="102"/>
                    </a:lnTo>
                    <a:lnTo>
                      <a:pt x="20" y="88"/>
                    </a:lnTo>
                    <a:lnTo>
                      <a:pt x="30" y="74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4" y="28"/>
                    </a:lnTo>
                    <a:lnTo>
                      <a:pt x="88" y="20"/>
                    </a:lnTo>
                    <a:lnTo>
                      <a:pt x="104" y="14"/>
                    </a:lnTo>
                    <a:lnTo>
                      <a:pt x="118" y="8"/>
                    </a:lnTo>
                    <a:lnTo>
                      <a:pt x="134" y="4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/>
              </a:p>
            </p:txBody>
          </p:sp>
          <p:sp>
            <p:nvSpPr>
              <p:cNvPr id="32" name="Freeform 13"/>
              <p:cNvSpPr>
                <a:spLocks noEditPoints="1"/>
              </p:cNvSpPr>
              <p:nvPr/>
            </p:nvSpPr>
            <p:spPr bwMode="auto">
              <a:xfrm>
                <a:off x="847725" y="3708400"/>
                <a:ext cx="762000" cy="762000"/>
              </a:xfrm>
              <a:custGeom>
                <a:avLst/>
                <a:gdLst>
                  <a:gd name="T0" fmla="*/ 474 w 480"/>
                  <a:gd name="T1" fmla="*/ 204 h 480"/>
                  <a:gd name="T2" fmla="*/ 438 w 480"/>
                  <a:gd name="T3" fmla="*/ 158 h 480"/>
                  <a:gd name="T4" fmla="*/ 434 w 480"/>
                  <a:gd name="T5" fmla="*/ 112 h 480"/>
                  <a:gd name="T6" fmla="*/ 410 w 480"/>
                  <a:gd name="T7" fmla="*/ 70 h 480"/>
                  <a:gd name="T8" fmla="*/ 340 w 480"/>
                  <a:gd name="T9" fmla="*/ 42 h 480"/>
                  <a:gd name="T10" fmla="*/ 298 w 480"/>
                  <a:gd name="T11" fmla="*/ 18 h 480"/>
                  <a:gd name="T12" fmla="*/ 240 w 480"/>
                  <a:gd name="T13" fmla="*/ 0 h 480"/>
                  <a:gd name="T14" fmla="*/ 194 w 480"/>
                  <a:gd name="T15" fmla="*/ 12 h 480"/>
                  <a:gd name="T16" fmla="*/ 158 w 480"/>
                  <a:gd name="T17" fmla="*/ 44 h 480"/>
                  <a:gd name="T18" fmla="*/ 86 w 480"/>
                  <a:gd name="T19" fmla="*/ 58 h 480"/>
                  <a:gd name="T20" fmla="*/ 50 w 480"/>
                  <a:gd name="T21" fmla="*/ 100 h 480"/>
                  <a:gd name="T22" fmla="*/ 44 w 480"/>
                  <a:gd name="T23" fmla="*/ 158 h 480"/>
                  <a:gd name="T24" fmla="*/ 12 w 480"/>
                  <a:gd name="T25" fmla="*/ 194 h 480"/>
                  <a:gd name="T26" fmla="*/ 0 w 480"/>
                  <a:gd name="T27" fmla="*/ 240 h 480"/>
                  <a:gd name="T28" fmla="*/ 18 w 480"/>
                  <a:gd name="T29" fmla="*/ 296 h 480"/>
                  <a:gd name="T30" fmla="*/ 42 w 480"/>
                  <a:gd name="T31" fmla="*/ 334 h 480"/>
                  <a:gd name="T32" fmla="*/ 56 w 480"/>
                  <a:gd name="T33" fmla="*/ 390 h 480"/>
                  <a:gd name="T34" fmla="*/ 70 w 480"/>
                  <a:gd name="T35" fmla="*/ 410 h 480"/>
                  <a:gd name="T36" fmla="*/ 140 w 480"/>
                  <a:gd name="T37" fmla="*/ 438 h 480"/>
                  <a:gd name="T38" fmla="*/ 184 w 480"/>
                  <a:gd name="T39" fmla="*/ 462 h 480"/>
                  <a:gd name="T40" fmla="*/ 240 w 480"/>
                  <a:gd name="T41" fmla="*/ 480 h 480"/>
                  <a:gd name="T42" fmla="*/ 288 w 480"/>
                  <a:gd name="T43" fmla="*/ 468 h 480"/>
                  <a:gd name="T44" fmla="*/ 322 w 480"/>
                  <a:gd name="T45" fmla="*/ 438 h 480"/>
                  <a:gd name="T46" fmla="*/ 396 w 480"/>
                  <a:gd name="T47" fmla="*/ 422 h 480"/>
                  <a:gd name="T48" fmla="*/ 424 w 480"/>
                  <a:gd name="T49" fmla="*/ 394 h 480"/>
                  <a:gd name="T50" fmla="*/ 438 w 480"/>
                  <a:gd name="T51" fmla="*/ 322 h 480"/>
                  <a:gd name="T52" fmla="*/ 468 w 480"/>
                  <a:gd name="T53" fmla="*/ 286 h 480"/>
                  <a:gd name="T54" fmla="*/ 480 w 480"/>
                  <a:gd name="T55" fmla="*/ 240 h 480"/>
                  <a:gd name="T56" fmla="*/ 382 w 480"/>
                  <a:gd name="T57" fmla="*/ 310 h 480"/>
                  <a:gd name="T58" fmla="*/ 388 w 480"/>
                  <a:gd name="T59" fmla="*/ 358 h 480"/>
                  <a:gd name="T60" fmla="*/ 368 w 480"/>
                  <a:gd name="T61" fmla="*/ 382 h 480"/>
                  <a:gd name="T62" fmla="*/ 330 w 480"/>
                  <a:gd name="T63" fmla="*/ 390 h 480"/>
                  <a:gd name="T64" fmla="*/ 288 w 480"/>
                  <a:gd name="T65" fmla="*/ 380 h 480"/>
                  <a:gd name="T66" fmla="*/ 274 w 480"/>
                  <a:gd name="T67" fmla="*/ 418 h 480"/>
                  <a:gd name="T68" fmla="*/ 240 w 480"/>
                  <a:gd name="T69" fmla="*/ 432 h 480"/>
                  <a:gd name="T70" fmla="*/ 200 w 480"/>
                  <a:gd name="T71" fmla="*/ 410 h 480"/>
                  <a:gd name="T72" fmla="*/ 178 w 480"/>
                  <a:gd name="T73" fmla="*/ 376 h 480"/>
                  <a:gd name="T74" fmla="*/ 142 w 480"/>
                  <a:gd name="T75" fmla="*/ 390 h 480"/>
                  <a:gd name="T76" fmla="*/ 104 w 480"/>
                  <a:gd name="T77" fmla="*/ 376 h 480"/>
                  <a:gd name="T78" fmla="*/ 92 w 480"/>
                  <a:gd name="T79" fmla="*/ 348 h 480"/>
                  <a:gd name="T80" fmla="*/ 104 w 480"/>
                  <a:gd name="T81" fmla="*/ 302 h 480"/>
                  <a:gd name="T82" fmla="*/ 80 w 480"/>
                  <a:gd name="T83" fmla="*/ 284 h 480"/>
                  <a:gd name="T84" fmla="*/ 50 w 480"/>
                  <a:gd name="T85" fmla="*/ 250 h 480"/>
                  <a:gd name="T86" fmla="*/ 52 w 480"/>
                  <a:gd name="T87" fmla="*/ 220 h 480"/>
                  <a:gd name="T88" fmla="*/ 90 w 480"/>
                  <a:gd name="T89" fmla="*/ 192 h 480"/>
                  <a:gd name="T90" fmla="*/ 98 w 480"/>
                  <a:gd name="T91" fmla="*/ 170 h 480"/>
                  <a:gd name="T92" fmla="*/ 94 w 480"/>
                  <a:gd name="T93" fmla="*/ 122 h 480"/>
                  <a:gd name="T94" fmla="*/ 122 w 480"/>
                  <a:gd name="T95" fmla="*/ 94 h 480"/>
                  <a:gd name="T96" fmla="*/ 160 w 480"/>
                  <a:gd name="T97" fmla="*/ 94 h 480"/>
                  <a:gd name="T98" fmla="*/ 192 w 480"/>
                  <a:gd name="T99" fmla="*/ 100 h 480"/>
                  <a:gd name="T100" fmla="*/ 212 w 480"/>
                  <a:gd name="T101" fmla="*/ 56 h 480"/>
                  <a:gd name="T102" fmla="*/ 250 w 480"/>
                  <a:gd name="T103" fmla="*/ 50 h 480"/>
                  <a:gd name="T104" fmla="*/ 284 w 480"/>
                  <a:gd name="T105" fmla="*/ 80 h 480"/>
                  <a:gd name="T106" fmla="*/ 302 w 480"/>
                  <a:gd name="T107" fmla="*/ 104 h 480"/>
                  <a:gd name="T108" fmla="*/ 340 w 480"/>
                  <a:gd name="T109" fmla="*/ 90 h 480"/>
                  <a:gd name="T110" fmla="*/ 376 w 480"/>
                  <a:gd name="T111" fmla="*/ 104 h 480"/>
                  <a:gd name="T112" fmla="*/ 390 w 480"/>
                  <a:gd name="T113" fmla="*/ 142 h 480"/>
                  <a:gd name="T114" fmla="*/ 364 w 480"/>
                  <a:gd name="T115" fmla="*/ 192 h 480"/>
                  <a:gd name="T116" fmla="*/ 410 w 480"/>
                  <a:gd name="T117" fmla="*/ 200 h 480"/>
                  <a:gd name="T118" fmla="*/ 432 w 480"/>
                  <a:gd name="T119" fmla="*/ 240 h 480"/>
                  <a:gd name="T120" fmla="*/ 418 w 480"/>
                  <a:gd name="T121" fmla="*/ 274 h 480"/>
                  <a:gd name="T122" fmla="*/ 382 w 480"/>
                  <a:gd name="T123" fmla="*/ 288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0" h="480">
                    <a:moveTo>
                      <a:pt x="480" y="240"/>
                    </a:moveTo>
                    <a:lnTo>
                      <a:pt x="480" y="240"/>
                    </a:lnTo>
                    <a:lnTo>
                      <a:pt x="480" y="228"/>
                    </a:lnTo>
                    <a:lnTo>
                      <a:pt x="478" y="216"/>
                    </a:lnTo>
                    <a:lnTo>
                      <a:pt x="474" y="204"/>
                    </a:lnTo>
                    <a:lnTo>
                      <a:pt x="468" y="194"/>
                    </a:lnTo>
                    <a:lnTo>
                      <a:pt x="462" y="184"/>
                    </a:lnTo>
                    <a:lnTo>
                      <a:pt x="456" y="174"/>
                    </a:lnTo>
                    <a:lnTo>
                      <a:pt x="446" y="166"/>
                    </a:lnTo>
                    <a:lnTo>
                      <a:pt x="438" y="158"/>
                    </a:lnTo>
                    <a:lnTo>
                      <a:pt x="438" y="158"/>
                    </a:lnTo>
                    <a:lnTo>
                      <a:pt x="438" y="146"/>
                    </a:lnTo>
                    <a:lnTo>
                      <a:pt x="438" y="136"/>
                    </a:lnTo>
                    <a:lnTo>
                      <a:pt x="438" y="124"/>
                    </a:lnTo>
                    <a:lnTo>
                      <a:pt x="434" y="112"/>
                    </a:lnTo>
                    <a:lnTo>
                      <a:pt x="430" y="100"/>
                    </a:lnTo>
                    <a:lnTo>
                      <a:pt x="426" y="90"/>
                    </a:lnTo>
                    <a:lnTo>
                      <a:pt x="418" y="80"/>
                    </a:lnTo>
                    <a:lnTo>
                      <a:pt x="410" y="70"/>
                    </a:lnTo>
                    <a:lnTo>
                      <a:pt x="410" y="70"/>
                    </a:lnTo>
                    <a:lnTo>
                      <a:pt x="396" y="58"/>
                    </a:lnTo>
                    <a:lnTo>
                      <a:pt x="378" y="48"/>
                    </a:lnTo>
                    <a:lnTo>
                      <a:pt x="360" y="44"/>
                    </a:lnTo>
                    <a:lnTo>
                      <a:pt x="340" y="42"/>
                    </a:lnTo>
                    <a:lnTo>
                      <a:pt x="340" y="42"/>
                    </a:lnTo>
                    <a:lnTo>
                      <a:pt x="322" y="44"/>
                    </a:lnTo>
                    <a:lnTo>
                      <a:pt x="322" y="44"/>
                    </a:lnTo>
                    <a:lnTo>
                      <a:pt x="314" y="34"/>
                    </a:lnTo>
                    <a:lnTo>
                      <a:pt x="306" y="26"/>
                    </a:lnTo>
                    <a:lnTo>
                      <a:pt x="298" y="18"/>
                    </a:lnTo>
                    <a:lnTo>
                      <a:pt x="288" y="12"/>
                    </a:lnTo>
                    <a:lnTo>
                      <a:pt x="276" y="6"/>
                    </a:lnTo>
                    <a:lnTo>
                      <a:pt x="264" y="4"/>
                    </a:lnTo>
                    <a:lnTo>
                      <a:pt x="252" y="0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28" y="0"/>
                    </a:lnTo>
                    <a:lnTo>
                      <a:pt x="216" y="4"/>
                    </a:lnTo>
                    <a:lnTo>
                      <a:pt x="204" y="6"/>
                    </a:lnTo>
                    <a:lnTo>
                      <a:pt x="194" y="12"/>
                    </a:lnTo>
                    <a:lnTo>
                      <a:pt x="184" y="18"/>
                    </a:lnTo>
                    <a:lnTo>
                      <a:pt x="174" y="26"/>
                    </a:lnTo>
                    <a:lnTo>
                      <a:pt x="166" y="34"/>
                    </a:lnTo>
                    <a:lnTo>
                      <a:pt x="158" y="44"/>
                    </a:lnTo>
                    <a:lnTo>
                      <a:pt x="158" y="44"/>
                    </a:lnTo>
                    <a:lnTo>
                      <a:pt x="140" y="42"/>
                    </a:lnTo>
                    <a:lnTo>
                      <a:pt x="140" y="42"/>
                    </a:lnTo>
                    <a:lnTo>
                      <a:pt x="122" y="44"/>
                    </a:lnTo>
                    <a:lnTo>
                      <a:pt x="102" y="48"/>
                    </a:lnTo>
                    <a:lnTo>
                      <a:pt x="86" y="58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62" y="80"/>
                    </a:lnTo>
                    <a:lnTo>
                      <a:pt x="56" y="90"/>
                    </a:lnTo>
                    <a:lnTo>
                      <a:pt x="50" y="100"/>
                    </a:lnTo>
                    <a:lnTo>
                      <a:pt x="46" y="112"/>
                    </a:lnTo>
                    <a:lnTo>
                      <a:pt x="44" y="124"/>
                    </a:lnTo>
                    <a:lnTo>
                      <a:pt x="42" y="136"/>
                    </a:lnTo>
                    <a:lnTo>
                      <a:pt x="42" y="146"/>
                    </a:lnTo>
                    <a:lnTo>
                      <a:pt x="44" y="158"/>
                    </a:lnTo>
                    <a:lnTo>
                      <a:pt x="44" y="158"/>
                    </a:lnTo>
                    <a:lnTo>
                      <a:pt x="34" y="166"/>
                    </a:lnTo>
                    <a:lnTo>
                      <a:pt x="26" y="174"/>
                    </a:lnTo>
                    <a:lnTo>
                      <a:pt x="18" y="184"/>
                    </a:lnTo>
                    <a:lnTo>
                      <a:pt x="12" y="194"/>
                    </a:lnTo>
                    <a:lnTo>
                      <a:pt x="8" y="204"/>
                    </a:lnTo>
                    <a:lnTo>
                      <a:pt x="4" y="216"/>
                    </a:lnTo>
                    <a:lnTo>
                      <a:pt x="2" y="228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2" y="252"/>
                    </a:lnTo>
                    <a:lnTo>
                      <a:pt x="4" y="264"/>
                    </a:lnTo>
                    <a:lnTo>
                      <a:pt x="8" y="276"/>
                    </a:lnTo>
                    <a:lnTo>
                      <a:pt x="12" y="286"/>
                    </a:lnTo>
                    <a:lnTo>
                      <a:pt x="18" y="296"/>
                    </a:lnTo>
                    <a:lnTo>
                      <a:pt x="26" y="306"/>
                    </a:lnTo>
                    <a:lnTo>
                      <a:pt x="34" y="314"/>
                    </a:lnTo>
                    <a:lnTo>
                      <a:pt x="44" y="322"/>
                    </a:lnTo>
                    <a:lnTo>
                      <a:pt x="44" y="322"/>
                    </a:lnTo>
                    <a:lnTo>
                      <a:pt x="42" y="334"/>
                    </a:lnTo>
                    <a:lnTo>
                      <a:pt x="42" y="344"/>
                    </a:lnTo>
                    <a:lnTo>
                      <a:pt x="44" y="356"/>
                    </a:lnTo>
                    <a:lnTo>
                      <a:pt x="46" y="368"/>
                    </a:lnTo>
                    <a:lnTo>
                      <a:pt x="50" y="378"/>
                    </a:lnTo>
                    <a:lnTo>
                      <a:pt x="56" y="390"/>
                    </a:lnTo>
                    <a:lnTo>
                      <a:pt x="62" y="400"/>
                    </a:lnTo>
                    <a:lnTo>
                      <a:pt x="70" y="408"/>
                    </a:lnTo>
                    <a:lnTo>
                      <a:pt x="70" y="408"/>
                    </a:lnTo>
                    <a:lnTo>
                      <a:pt x="70" y="410"/>
                    </a:lnTo>
                    <a:lnTo>
                      <a:pt x="70" y="410"/>
                    </a:lnTo>
                    <a:lnTo>
                      <a:pt x="86" y="422"/>
                    </a:lnTo>
                    <a:lnTo>
                      <a:pt x="102" y="432"/>
                    </a:lnTo>
                    <a:lnTo>
                      <a:pt x="122" y="436"/>
                    </a:lnTo>
                    <a:lnTo>
                      <a:pt x="140" y="438"/>
                    </a:lnTo>
                    <a:lnTo>
                      <a:pt x="140" y="438"/>
                    </a:lnTo>
                    <a:lnTo>
                      <a:pt x="158" y="438"/>
                    </a:lnTo>
                    <a:lnTo>
                      <a:pt x="158" y="438"/>
                    </a:lnTo>
                    <a:lnTo>
                      <a:pt x="166" y="446"/>
                    </a:lnTo>
                    <a:lnTo>
                      <a:pt x="174" y="454"/>
                    </a:lnTo>
                    <a:lnTo>
                      <a:pt x="184" y="462"/>
                    </a:lnTo>
                    <a:lnTo>
                      <a:pt x="194" y="468"/>
                    </a:lnTo>
                    <a:lnTo>
                      <a:pt x="204" y="474"/>
                    </a:lnTo>
                    <a:lnTo>
                      <a:pt x="216" y="478"/>
                    </a:lnTo>
                    <a:lnTo>
                      <a:pt x="228" y="480"/>
                    </a:lnTo>
                    <a:lnTo>
                      <a:pt x="240" y="480"/>
                    </a:lnTo>
                    <a:lnTo>
                      <a:pt x="240" y="480"/>
                    </a:lnTo>
                    <a:lnTo>
                      <a:pt x="252" y="480"/>
                    </a:lnTo>
                    <a:lnTo>
                      <a:pt x="264" y="478"/>
                    </a:lnTo>
                    <a:lnTo>
                      <a:pt x="276" y="474"/>
                    </a:lnTo>
                    <a:lnTo>
                      <a:pt x="288" y="468"/>
                    </a:lnTo>
                    <a:lnTo>
                      <a:pt x="298" y="462"/>
                    </a:lnTo>
                    <a:lnTo>
                      <a:pt x="306" y="454"/>
                    </a:lnTo>
                    <a:lnTo>
                      <a:pt x="314" y="446"/>
                    </a:lnTo>
                    <a:lnTo>
                      <a:pt x="322" y="438"/>
                    </a:lnTo>
                    <a:lnTo>
                      <a:pt x="322" y="438"/>
                    </a:lnTo>
                    <a:lnTo>
                      <a:pt x="340" y="438"/>
                    </a:lnTo>
                    <a:lnTo>
                      <a:pt x="340" y="438"/>
                    </a:lnTo>
                    <a:lnTo>
                      <a:pt x="360" y="436"/>
                    </a:lnTo>
                    <a:lnTo>
                      <a:pt x="378" y="432"/>
                    </a:lnTo>
                    <a:lnTo>
                      <a:pt x="396" y="422"/>
                    </a:lnTo>
                    <a:lnTo>
                      <a:pt x="410" y="410"/>
                    </a:lnTo>
                    <a:lnTo>
                      <a:pt x="410" y="410"/>
                    </a:lnTo>
                    <a:lnTo>
                      <a:pt x="412" y="408"/>
                    </a:lnTo>
                    <a:lnTo>
                      <a:pt x="412" y="408"/>
                    </a:lnTo>
                    <a:lnTo>
                      <a:pt x="424" y="394"/>
                    </a:lnTo>
                    <a:lnTo>
                      <a:pt x="432" y="378"/>
                    </a:lnTo>
                    <a:lnTo>
                      <a:pt x="438" y="358"/>
                    </a:lnTo>
                    <a:lnTo>
                      <a:pt x="440" y="340"/>
                    </a:lnTo>
                    <a:lnTo>
                      <a:pt x="440" y="340"/>
                    </a:lnTo>
                    <a:lnTo>
                      <a:pt x="438" y="322"/>
                    </a:lnTo>
                    <a:lnTo>
                      <a:pt x="438" y="322"/>
                    </a:lnTo>
                    <a:lnTo>
                      <a:pt x="446" y="314"/>
                    </a:lnTo>
                    <a:lnTo>
                      <a:pt x="456" y="306"/>
                    </a:lnTo>
                    <a:lnTo>
                      <a:pt x="462" y="296"/>
                    </a:lnTo>
                    <a:lnTo>
                      <a:pt x="468" y="286"/>
                    </a:lnTo>
                    <a:lnTo>
                      <a:pt x="474" y="276"/>
                    </a:lnTo>
                    <a:lnTo>
                      <a:pt x="478" y="264"/>
                    </a:lnTo>
                    <a:lnTo>
                      <a:pt x="480" y="252"/>
                    </a:lnTo>
                    <a:lnTo>
                      <a:pt x="480" y="240"/>
                    </a:lnTo>
                    <a:lnTo>
                      <a:pt x="480" y="240"/>
                    </a:lnTo>
                    <a:close/>
                    <a:moveTo>
                      <a:pt x="382" y="288"/>
                    </a:moveTo>
                    <a:lnTo>
                      <a:pt x="364" y="288"/>
                    </a:lnTo>
                    <a:lnTo>
                      <a:pt x="376" y="302"/>
                    </a:lnTo>
                    <a:lnTo>
                      <a:pt x="376" y="302"/>
                    </a:lnTo>
                    <a:lnTo>
                      <a:pt x="382" y="310"/>
                    </a:lnTo>
                    <a:lnTo>
                      <a:pt x="388" y="320"/>
                    </a:lnTo>
                    <a:lnTo>
                      <a:pt x="392" y="328"/>
                    </a:lnTo>
                    <a:lnTo>
                      <a:pt x="392" y="338"/>
                    </a:lnTo>
                    <a:lnTo>
                      <a:pt x="392" y="348"/>
                    </a:lnTo>
                    <a:lnTo>
                      <a:pt x="388" y="358"/>
                    </a:lnTo>
                    <a:lnTo>
                      <a:pt x="384" y="368"/>
                    </a:lnTo>
                    <a:lnTo>
                      <a:pt x="376" y="376"/>
                    </a:lnTo>
                    <a:lnTo>
                      <a:pt x="376" y="376"/>
                    </a:lnTo>
                    <a:lnTo>
                      <a:pt x="376" y="376"/>
                    </a:lnTo>
                    <a:lnTo>
                      <a:pt x="368" y="382"/>
                    </a:lnTo>
                    <a:lnTo>
                      <a:pt x="360" y="388"/>
                    </a:lnTo>
                    <a:lnTo>
                      <a:pt x="350" y="390"/>
                    </a:lnTo>
                    <a:lnTo>
                      <a:pt x="340" y="390"/>
                    </a:lnTo>
                    <a:lnTo>
                      <a:pt x="340" y="390"/>
                    </a:lnTo>
                    <a:lnTo>
                      <a:pt x="330" y="390"/>
                    </a:lnTo>
                    <a:lnTo>
                      <a:pt x="320" y="388"/>
                    </a:lnTo>
                    <a:lnTo>
                      <a:pt x="310" y="382"/>
                    </a:lnTo>
                    <a:lnTo>
                      <a:pt x="302" y="376"/>
                    </a:lnTo>
                    <a:lnTo>
                      <a:pt x="288" y="364"/>
                    </a:lnTo>
                    <a:lnTo>
                      <a:pt x="288" y="380"/>
                    </a:lnTo>
                    <a:lnTo>
                      <a:pt x="288" y="380"/>
                    </a:lnTo>
                    <a:lnTo>
                      <a:pt x="288" y="392"/>
                    </a:lnTo>
                    <a:lnTo>
                      <a:pt x="284" y="400"/>
                    </a:lnTo>
                    <a:lnTo>
                      <a:pt x="280" y="410"/>
                    </a:lnTo>
                    <a:lnTo>
                      <a:pt x="274" y="418"/>
                    </a:lnTo>
                    <a:lnTo>
                      <a:pt x="268" y="424"/>
                    </a:lnTo>
                    <a:lnTo>
                      <a:pt x="260" y="428"/>
                    </a:lnTo>
                    <a:lnTo>
                      <a:pt x="250" y="432"/>
                    </a:lnTo>
                    <a:lnTo>
                      <a:pt x="240" y="432"/>
                    </a:lnTo>
                    <a:lnTo>
                      <a:pt x="240" y="432"/>
                    </a:lnTo>
                    <a:lnTo>
                      <a:pt x="230" y="432"/>
                    </a:lnTo>
                    <a:lnTo>
                      <a:pt x="220" y="428"/>
                    </a:lnTo>
                    <a:lnTo>
                      <a:pt x="212" y="424"/>
                    </a:lnTo>
                    <a:lnTo>
                      <a:pt x="206" y="418"/>
                    </a:lnTo>
                    <a:lnTo>
                      <a:pt x="200" y="410"/>
                    </a:lnTo>
                    <a:lnTo>
                      <a:pt x="196" y="400"/>
                    </a:lnTo>
                    <a:lnTo>
                      <a:pt x="192" y="392"/>
                    </a:lnTo>
                    <a:lnTo>
                      <a:pt x="192" y="380"/>
                    </a:lnTo>
                    <a:lnTo>
                      <a:pt x="192" y="364"/>
                    </a:lnTo>
                    <a:lnTo>
                      <a:pt x="178" y="376"/>
                    </a:lnTo>
                    <a:lnTo>
                      <a:pt x="178" y="376"/>
                    </a:lnTo>
                    <a:lnTo>
                      <a:pt x="170" y="382"/>
                    </a:lnTo>
                    <a:lnTo>
                      <a:pt x="162" y="388"/>
                    </a:lnTo>
                    <a:lnTo>
                      <a:pt x="152" y="390"/>
                    </a:lnTo>
                    <a:lnTo>
                      <a:pt x="142" y="390"/>
                    </a:lnTo>
                    <a:lnTo>
                      <a:pt x="142" y="390"/>
                    </a:lnTo>
                    <a:lnTo>
                      <a:pt x="130" y="390"/>
                    </a:lnTo>
                    <a:lnTo>
                      <a:pt x="120" y="388"/>
                    </a:lnTo>
                    <a:lnTo>
                      <a:pt x="112" y="382"/>
                    </a:lnTo>
                    <a:lnTo>
                      <a:pt x="104" y="376"/>
                    </a:lnTo>
                    <a:lnTo>
                      <a:pt x="104" y="376"/>
                    </a:lnTo>
                    <a:lnTo>
                      <a:pt x="104" y="376"/>
                    </a:lnTo>
                    <a:lnTo>
                      <a:pt x="98" y="368"/>
                    </a:lnTo>
                    <a:lnTo>
                      <a:pt x="94" y="358"/>
                    </a:lnTo>
                    <a:lnTo>
                      <a:pt x="92" y="348"/>
                    </a:lnTo>
                    <a:lnTo>
                      <a:pt x="90" y="338"/>
                    </a:lnTo>
                    <a:lnTo>
                      <a:pt x="92" y="328"/>
                    </a:lnTo>
                    <a:lnTo>
                      <a:pt x="94" y="320"/>
                    </a:lnTo>
                    <a:lnTo>
                      <a:pt x="98" y="310"/>
                    </a:lnTo>
                    <a:lnTo>
                      <a:pt x="104" y="302"/>
                    </a:lnTo>
                    <a:lnTo>
                      <a:pt x="116" y="288"/>
                    </a:lnTo>
                    <a:lnTo>
                      <a:pt x="100" y="288"/>
                    </a:lnTo>
                    <a:lnTo>
                      <a:pt x="100" y="288"/>
                    </a:lnTo>
                    <a:lnTo>
                      <a:pt x="90" y="288"/>
                    </a:lnTo>
                    <a:lnTo>
                      <a:pt x="80" y="284"/>
                    </a:lnTo>
                    <a:lnTo>
                      <a:pt x="70" y="280"/>
                    </a:lnTo>
                    <a:lnTo>
                      <a:pt x="64" y="274"/>
                    </a:lnTo>
                    <a:lnTo>
                      <a:pt x="56" y="268"/>
                    </a:lnTo>
                    <a:lnTo>
                      <a:pt x="52" y="260"/>
                    </a:lnTo>
                    <a:lnTo>
                      <a:pt x="50" y="250"/>
                    </a:lnTo>
                    <a:lnTo>
                      <a:pt x="48" y="240"/>
                    </a:lnTo>
                    <a:lnTo>
                      <a:pt x="48" y="240"/>
                    </a:lnTo>
                    <a:lnTo>
                      <a:pt x="48" y="240"/>
                    </a:lnTo>
                    <a:lnTo>
                      <a:pt x="50" y="230"/>
                    </a:lnTo>
                    <a:lnTo>
                      <a:pt x="52" y="220"/>
                    </a:lnTo>
                    <a:lnTo>
                      <a:pt x="56" y="212"/>
                    </a:lnTo>
                    <a:lnTo>
                      <a:pt x="64" y="206"/>
                    </a:lnTo>
                    <a:lnTo>
                      <a:pt x="70" y="200"/>
                    </a:lnTo>
                    <a:lnTo>
                      <a:pt x="80" y="196"/>
                    </a:lnTo>
                    <a:lnTo>
                      <a:pt x="90" y="192"/>
                    </a:lnTo>
                    <a:lnTo>
                      <a:pt x="100" y="192"/>
                    </a:lnTo>
                    <a:lnTo>
                      <a:pt x="116" y="192"/>
                    </a:lnTo>
                    <a:lnTo>
                      <a:pt x="104" y="178"/>
                    </a:lnTo>
                    <a:lnTo>
                      <a:pt x="104" y="178"/>
                    </a:lnTo>
                    <a:lnTo>
                      <a:pt x="98" y="170"/>
                    </a:lnTo>
                    <a:lnTo>
                      <a:pt x="94" y="162"/>
                    </a:lnTo>
                    <a:lnTo>
                      <a:pt x="90" y="152"/>
                    </a:lnTo>
                    <a:lnTo>
                      <a:pt x="90" y="142"/>
                    </a:lnTo>
                    <a:lnTo>
                      <a:pt x="90" y="132"/>
                    </a:lnTo>
                    <a:lnTo>
                      <a:pt x="94" y="122"/>
                    </a:lnTo>
                    <a:lnTo>
                      <a:pt x="98" y="114"/>
                    </a:lnTo>
                    <a:lnTo>
                      <a:pt x="104" y="106"/>
                    </a:lnTo>
                    <a:lnTo>
                      <a:pt x="104" y="106"/>
                    </a:lnTo>
                    <a:lnTo>
                      <a:pt x="112" y="98"/>
                    </a:lnTo>
                    <a:lnTo>
                      <a:pt x="122" y="94"/>
                    </a:lnTo>
                    <a:lnTo>
                      <a:pt x="132" y="90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50" y="90"/>
                    </a:lnTo>
                    <a:lnTo>
                      <a:pt x="160" y="94"/>
                    </a:lnTo>
                    <a:lnTo>
                      <a:pt x="170" y="98"/>
                    </a:lnTo>
                    <a:lnTo>
                      <a:pt x="178" y="104"/>
                    </a:lnTo>
                    <a:lnTo>
                      <a:pt x="192" y="116"/>
                    </a:lnTo>
                    <a:lnTo>
                      <a:pt x="192" y="100"/>
                    </a:lnTo>
                    <a:lnTo>
                      <a:pt x="192" y="100"/>
                    </a:lnTo>
                    <a:lnTo>
                      <a:pt x="192" y="90"/>
                    </a:lnTo>
                    <a:lnTo>
                      <a:pt x="196" y="80"/>
                    </a:lnTo>
                    <a:lnTo>
                      <a:pt x="200" y="70"/>
                    </a:lnTo>
                    <a:lnTo>
                      <a:pt x="206" y="64"/>
                    </a:lnTo>
                    <a:lnTo>
                      <a:pt x="212" y="56"/>
                    </a:lnTo>
                    <a:lnTo>
                      <a:pt x="220" y="52"/>
                    </a:lnTo>
                    <a:lnTo>
                      <a:pt x="230" y="50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50" y="50"/>
                    </a:lnTo>
                    <a:lnTo>
                      <a:pt x="260" y="52"/>
                    </a:lnTo>
                    <a:lnTo>
                      <a:pt x="268" y="56"/>
                    </a:lnTo>
                    <a:lnTo>
                      <a:pt x="274" y="64"/>
                    </a:lnTo>
                    <a:lnTo>
                      <a:pt x="280" y="70"/>
                    </a:lnTo>
                    <a:lnTo>
                      <a:pt x="284" y="80"/>
                    </a:lnTo>
                    <a:lnTo>
                      <a:pt x="288" y="90"/>
                    </a:lnTo>
                    <a:lnTo>
                      <a:pt x="288" y="100"/>
                    </a:lnTo>
                    <a:lnTo>
                      <a:pt x="288" y="116"/>
                    </a:lnTo>
                    <a:lnTo>
                      <a:pt x="302" y="104"/>
                    </a:lnTo>
                    <a:lnTo>
                      <a:pt x="302" y="104"/>
                    </a:lnTo>
                    <a:lnTo>
                      <a:pt x="310" y="98"/>
                    </a:lnTo>
                    <a:lnTo>
                      <a:pt x="320" y="94"/>
                    </a:lnTo>
                    <a:lnTo>
                      <a:pt x="330" y="90"/>
                    </a:lnTo>
                    <a:lnTo>
                      <a:pt x="340" y="90"/>
                    </a:lnTo>
                    <a:lnTo>
                      <a:pt x="340" y="90"/>
                    </a:lnTo>
                    <a:lnTo>
                      <a:pt x="348" y="90"/>
                    </a:lnTo>
                    <a:lnTo>
                      <a:pt x="358" y="94"/>
                    </a:lnTo>
                    <a:lnTo>
                      <a:pt x="368" y="98"/>
                    </a:lnTo>
                    <a:lnTo>
                      <a:pt x="376" y="104"/>
                    </a:lnTo>
                    <a:lnTo>
                      <a:pt x="376" y="104"/>
                    </a:lnTo>
                    <a:lnTo>
                      <a:pt x="376" y="104"/>
                    </a:lnTo>
                    <a:lnTo>
                      <a:pt x="382" y="112"/>
                    </a:lnTo>
                    <a:lnTo>
                      <a:pt x="388" y="122"/>
                    </a:lnTo>
                    <a:lnTo>
                      <a:pt x="390" y="132"/>
                    </a:lnTo>
                    <a:lnTo>
                      <a:pt x="390" y="142"/>
                    </a:lnTo>
                    <a:lnTo>
                      <a:pt x="390" y="152"/>
                    </a:lnTo>
                    <a:lnTo>
                      <a:pt x="388" y="162"/>
                    </a:lnTo>
                    <a:lnTo>
                      <a:pt x="382" y="170"/>
                    </a:lnTo>
                    <a:lnTo>
                      <a:pt x="376" y="178"/>
                    </a:lnTo>
                    <a:lnTo>
                      <a:pt x="364" y="192"/>
                    </a:lnTo>
                    <a:lnTo>
                      <a:pt x="382" y="192"/>
                    </a:lnTo>
                    <a:lnTo>
                      <a:pt x="382" y="192"/>
                    </a:lnTo>
                    <a:lnTo>
                      <a:pt x="392" y="192"/>
                    </a:lnTo>
                    <a:lnTo>
                      <a:pt x="402" y="196"/>
                    </a:lnTo>
                    <a:lnTo>
                      <a:pt x="410" y="200"/>
                    </a:lnTo>
                    <a:lnTo>
                      <a:pt x="418" y="206"/>
                    </a:lnTo>
                    <a:lnTo>
                      <a:pt x="424" y="212"/>
                    </a:lnTo>
                    <a:lnTo>
                      <a:pt x="428" y="220"/>
                    </a:lnTo>
                    <a:lnTo>
                      <a:pt x="432" y="230"/>
                    </a:lnTo>
                    <a:lnTo>
                      <a:pt x="432" y="240"/>
                    </a:lnTo>
                    <a:lnTo>
                      <a:pt x="432" y="240"/>
                    </a:lnTo>
                    <a:lnTo>
                      <a:pt x="432" y="250"/>
                    </a:lnTo>
                    <a:lnTo>
                      <a:pt x="428" y="260"/>
                    </a:lnTo>
                    <a:lnTo>
                      <a:pt x="424" y="268"/>
                    </a:lnTo>
                    <a:lnTo>
                      <a:pt x="418" y="274"/>
                    </a:lnTo>
                    <a:lnTo>
                      <a:pt x="410" y="280"/>
                    </a:lnTo>
                    <a:lnTo>
                      <a:pt x="402" y="284"/>
                    </a:lnTo>
                    <a:lnTo>
                      <a:pt x="392" y="288"/>
                    </a:lnTo>
                    <a:lnTo>
                      <a:pt x="382" y="288"/>
                    </a:lnTo>
                    <a:lnTo>
                      <a:pt x="382" y="2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1114425" y="3975100"/>
                <a:ext cx="228600" cy="228600"/>
              </a:xfrm>
              <a:custGeom>
                <a:avLst/>
                <a:gdLst>
                  <a:gd name="T0" fmla="*/ 144 w 144"/>
                  <a:gd name="T1" fmla="*/ 72 h 144"/>
                  <a:gd name="T2" fmla="*/ 144 w 144"/>
                  <a:gd name="T3" fmla="*/ 72 h 144"/>
                  <a:gd name="T4" fmla="*/ 142 w 144"/>
                  <a:gd name="T5" fmla="*/ 58 h 144"/>
                  <a:gd name="T6" fmla="*/ 138 w 144"/>
                  <a:gd name="T7" fmla="*/ 44 h 144"/>
                  <a:gd name="T8" fmla="*/ 132 w 144"/>
                  <a:gd name="T9" fmla="*/ 32 h 144"/>
                  <a:gd name="T10" fmla="*/ 124 w 144"/>
                  <a:gd name="T11" fmla="*/ 22 h 144"/>
                  <a:gd name="T12" fmla="*/ 112 w 144"/>
                  <a:gd name="T13" fmla="*/ 12 h 144"/>
                  <a:gd name="T14" fmla="*/ 100 w 144"/>
                  <a:gd name="T15" fmla="*/ 6 h 144"/>
                  <a:gd name="T16" fmla="*/ 86 w 144"/>
                  <a:gd name="T17" fmla="*/ 2 h 144"/>
                  <a:gd name="T18" fmla="*/ 72 w 144"/>
                  <a:gd name="T19" fmla="*/ 0 h 144"/>
                  <a:gd name="T20" fmla="*/ 72 w 144"/>
                  <a:gd name="T21" fmla="*/ 0 h 144"/>
                  <a:gd name="T22" fmla="*/ 58 w 144"/>
                  <a:gd name="T23" fmla="*/ 2 h 144"/>
                  <a:gd name="T24" fmla="*/ 44 w 144"/>
                  <a:gd name="T25" fmla="*/ 6 h 144"/>
                  <a:gd name="T26" fmla="*/ 32 w 144"/>
                  <a:gd name="T27" fmla="*/ 12 h 144"/>
                  <a:gd name="T28" fmla="*/ 22 w 144"/>
                  <a:gd name="T29" fmla="*/ 22 h 144"/>
                  <a:gd name="T30" fmla="*/ 12 w 144"/>
                  <a:gd name="T31" fmla="*/ 32 h 144"/>
                  <a:gd name="T32" fmla="*/ 6 w 144"/>
                  <a:gd name="T33" fmla="*/ 44 h 144"/>
                  <a:gd name="T34" fmla="*/ 2 w 144"/>
                  <a:gd name="T35" fmla="*/ 58 h 144"/>
                  <a:gd name="T36" fmla="*/ 0 w 144"/>
                  <a:gd name="T37" fmla="*/ 72 h 144"/>
                  <a:gd name="T38" fmla="*/ 0 w 144"/>
                  <a:gd name="T39" fmla="*/ 72 h 144"/>
                  <a:gd name="T40" fmla="*/ 2 w 144"/>
                  <a:gd name="T41" fmla="*/ 86 h 144"/>
                  <a:gd name="T42" fmla="*/ 6 w 144"/>
                  <a:gd name="T43" fmla="*/ 100 h 144"/>
                  <a:gd name="T44" fmla="*/ 12 w 144"/>
                  <a:gd name="T45" fmla="*/ 112 h 144"/>
                  <a:gd name="T46" fmla="*/ 22 w 144"/>
                  <a:gd name="T47" fmla="*/ 124 h 144"/>
                  <a:gd name="T48" fmla="*/ 32 w 144"/>
                  <a:gd name="T49" fmla="*/ 132 h 144"/>
                  <a:gd name="T50" fmla="*/ 44 w 144"/>
                  <a:gd name="T51" fmla="*/ 138 h 144"/>
                  <a:gd name="T52" fmla="*/ 58 w 144"/>
                  <a:gd name="T53" fmla="*/ 142 h 144"/>
                  <a:gd name="T54" fmla="*/ 72 w 144"/>
                  <a:gd name="T55" fmla="*/ 144 h 144"/>
                  <a:gd name="T56" fmla="*/ 72 w 144"/>
                  <a:gd name="T57" fmla="*/ 144 h 144"/>
                  <a:gd name="T58" fmla="*/ 86 w 144"/>
                  <a:gd name="T59" fmla="*/ 142 h 144"/>
                  <a:gd name="T60" fmla="*/ 100 w 144"/>
                  <a:gd name="T61" fmla="*/ 138 h 144"/>
                  <a:gd name="T62" fmla="*/ 112 w 144"/>
                  <a:gd name="T63" fmla="*/ 132 h 144"/>
                  <a:gd name="T64" fmla="*/ 124 w 144"/>
                  <a:gd name="T65" fmla="*/ 124 h 144"/>
                  <a:gd name="T66" fmla="*/ 132 w 144"/>
                  <a:gd name="T67" fmla="*/ 112 h 144"/>
                  <a:gd name="T68" fmla="*/ 138 w 144"/>
                  <a:gd name="T69" fmla="*/ 100 h 144"/>
                  <a:gd name="T70" fmla="*/ 142 w 144"/>
                  <a:gd name="T71" fmla="*/ 86 h 144"/>
                  <a:gd name="T72" fmla="*/ 144 w 144"/>
                  <a:gd name="T73" fmla="*/ 72 h 144"/>
                  <a:gd name="T74" fmla="*/ 144 w 144"/>
                  <a:gd name="T7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4" h="144">
                    <a:moveTo>
                      <a:pt x="144" y="72"/>
                    </a:moveTo>
                    <a:lnTo>
                      <a:pt x="144" y="72"/>
                    </a:lnTo>
                    <a:lnTo>
                      <a:pt x="142" y="58"/>
                    </a:lnTo>
                    <a:lnTo>
                      <a:pt x="138" y="44"/>
                    </a:lnTo>
                    <a:lnTo>
                      <a:pt x="132" y="32"/>
                    </a:lnTo>
                    <a:lnTo>
                      <a:pt x="124" y="22"/>
                    </a:lnTo>
                    <a:lnTo>
                      <a:pt x="112" y="12"/>
                    </a:lnTo>
                    <a:lnTo>
                      <a:pt x="100" y="6"/>
                    </a:lnTo>
                    <a:lnTo>
                      <a:pt x="86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58" y="2"/>
                    </a:lnTo>
                    <a:lnTo>
                      <a:pt x="44" y="6"/>
                    </a:lnTo>
                    <a:lnTo>
                      <a:pt x="32" y="12"/>
                    </a:lnTo>
                    <a:lnTo>
                      <a:pt x="22" y="22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2" y="58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" y="86"/>
                    </a:lnTo>
                    <a:lnTo>
                      <a:pt x="6" y="100"/>
                    </a:lnTo>
                    <a:lnTo>
                      <a:pt x="12" y="112"/>
                    </a:lnTo>
                    <a:lnTo>
                      <a:pt x="22" y="124"/>
                    </a:lnTo>
                    <a:lnTo>
                      <a:pt x="32" y="132"/>
                    </a:lnTo>
                    <a:lnTo>
                      <a:pt x="44" y="138"/>
                    </a:lnTo>
                    <a:lnTo>
                      <a:pt x="58" y="142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86" y="142"/>
                    </a:lnTo>
                    <a:lnTo>
                      <a:pt x="100" y="138"/>
                    </a:lnTo>
                    <a:lnTo>
                      <a:pt x="112" y="132"/>
                    </a:lnTo>
                    <a:lnTo>
                      <a:pt x="124" y="124"/>
                    </a:lnTo>
                    <a:lnTo>
                      <a:pt x="132" y="112"/>
                    </a:lnTo>
                    <a:lnTo>
                      <a:pt x="138" y="100"/>
                    </a:lnTo>
                    <a:lnTo>
                      <a:pt x="142" y="86"/>
                    </a:lnTo>
                    <a:lnTo>
                      <a:pt x="144" y="72"/>
                    </a:lnTo>
                    <a:lnTo>
                      <a:pt x="144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/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" y="1250700"/>
            <a:ext cx="1633907" cy="193874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43" y="994669"/>
            <a:ext cx="2857500" cy="16002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96" y="1092443"/>
            <a:ext cx="2290564" cy="343584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18" y="3268705"/>
            <a:ext cx="2571750" cy="178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Our Surrounding Area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 rot="20489486" flipH="1">
            <a:off x="7627853" y="4299990"/>
            <a:ext cx="1405257" cy="644622"/>
            <a:chOff x="1221200" y="5283927"/>
            <a:chExt cx="1720031" cy="789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819595" flipV="1">
              <a:off x="1211294" y="5293833"/>
              <a:ext cx="169431" cy="14962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pic>
        <p:nvPicPr>
          <p:cNvPr id="25" name="图片 24" descr="timg (1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5" y="1283970"/>
            <a:ext cx="3954780" cy="2641600"/>
          </a:xfrm>
          <a:prstGeom prst="rect">
            <a:avLst/>
          </a:prstGeom>
        </p:spPr>
      </p:pic>
      <p:pic>
        <p:nvPicPr>
          <p:cNvPr id="27" name="图片 26" descr="tim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430" y="1283970"/>
            <a:ext cx="3977640" cy="26416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990600" y="4236085"/>
            <a:ext cx="2974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Industrial Waste Gas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5339080" y="4236085"/>
            <a:ext cx="2974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Industrial Waste Water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915816" y="1955191"/>
            <a:ext cx="5256584" cy="12179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>
              <a:lnSpc>
                <a:spcPct val="90000"/>
              </a:lnSpc>
            </a:pPr>
            <a:r>
              <a:rPr lang="en-US" altLang="zh-CN" sz="44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01-3</a:t>
            </a:r>
            <a:endParaRPr lang="en-US" altLang="zh-CN" sz="44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44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altLang="zh-CN" sz="4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arbage </a:t>
            </a:r>
            <a:r>
              <a:rPr lang="en-US" altLang="zh-CN" sz="44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44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1256"/>
            <a:ext cx="3419871" cy="37696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1" y="1255"/>
            <a:ext cx="4114799" cy="2218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195486"/>
            <a:ext cx="8712968" cy="523220"/>
          </a:xfrm>
        </p:spPr>
        <p:txBody>
          <a:bodyPr/>
          <a:lstStyle/>
          <a:p>
            <a:r>
              <a:rPr lang="en-US" altLang="zh-CN" dirty="0">
                <a:effectLst/>
              </a:rPr>
              <a:t>G</a:t>
            </a:r>
            <a:r>
              <a:rPr lang="en-US" altLang="zh-CN" dirty="0" smtClean="0">
                <a:effectLst/>
              </a:rPr>
              <a:t>arbage </a:t>
            </a:r>
            <a:r>
              <a:rPr lang="en-US" altLang="zh-CN" dirty="0">
                <a:effectLst/>
              </a:rPr>
              <a:t>classification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713" y="850733"/>
            <a:ext cx="1093739" cy="13671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78278"/>
            <a:ext cx="2736304" cy="27363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28953"/>
            <a:ext cx="2955023" cy="276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609" y="771551"/>
            <a:ext cx="1260389" cy="14905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904" y="2266915"/>
            <a:ext cx="1834678" cy="156039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444744" y="1919951"/>
            <a:ext cx="2232252" cy="2232250"/>
          </a:xfrm>
          <a:prstGeom prst="ellipse">
            <a:avLst/>
          </a:prstGeom>
          <a:noFill/>
          <a:ln w="19050" cap="rnd">
            <a:solidFill>
              <a:srgbClr val="402D1F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3" name="그룹 12"/>
          <p:cNvGrpSpPr/>
          <p:nvPr/>
        </p:nvGrpSpPr>
        <p:grpSpPr>
          <a:xfrm>
            <a:off x="3396163" y="2191490"/>
            <a:ext cx="455757" cy="455756"/>
            <a:chOff x="3004421" y="3477578"/>
            <a:chExt cx="630084" cy="630084"/>
          </a:xfrm>
        </p:grpSpPr>
        <p:sp>
          <p:nvSpPr>
            <p:cNvPr id="14" name="타원 13"/>
            <p:cNvSpPr/>
            <p:nvPr/>
          </p:nvSpPr>
          <p:spPr>
            <a:xfrm>
              <a:off x="3004421" y="3477578"/>
              <a:ext cx="630084" cy="630084"/>
            </a:xfrm>
            <a:prstGeom prst="ellipse">
              <a:avLst/>
            </a:prstGeom>
            <a:solidFill>
              <a:srgbClr val="402D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3136086" y="3609243"/>
              <a:ext cx="366754" cy="366754"/>
            </a:xfrm>
            <a:custGeom>
              <a:avLst/>
              <a:gdLst>
                <a:gd name="T0" fmla="*/ 442 w 624"/>
                <a:gd name="T1" fmla="*/ 292 h 624"/>
                <a:gd name="T2" fmla="*/ 362 w 624"/>
                <a:gd name="T3" fmla="*/ 236 h 624"/>
                <a:gd name="T4" fmla="*/ 346 w 624"/>
                <a:gd name="T5" fmla="*/ 206 h 624"/>
                <a:gd name="T6" fmla="*/ 312 w 624"/>
                <a:gd name="T7" fmla="*/ 202 h 624"/>
                <a:gd name="T8" fmla="*/ 290 w 624"/>
                <a:gd name="T9" fmla="*/ 236 h 624"/>
                <a:gd name="T10" fmla="*/ 234 w 624"/>
                <a:gd name="T11" fmla="*/ 336 h 624"/>
                <a:gd name="T12" fmla="*/ 160 w 624"/>
                <a:gd name="T13" fmla="*/ 326 h 624"/>
                <a:gd name="T14" fmla="*/ 152 w 624"/>
                <a:gd name="T15" fmla="*/ 364 h 624"/>
                <a:gd name="T16" fmla="*/ 226 w 624"/>
                <a:gd name="T17" fmla="*/ 384 h 624"/>
                <a:gd name="T18" fmla="*/ 290 w 624"/>
                <a:gd name="T19" fmla="*/ 588 h 624"/>
                <a:gd name="T20" fmla="*/ 306 w 624"/>
                <a:gd name="T21" fmla="*/ 618 h 624"/>
                <a:gd name="T22" fmla="*/ 340 w 624"/>
                <a:gd name="T23" fmla="*/ 622 h 624"/>
                <a:gd name="T24" fmla="*/ 362 w 624"/>
                <a:gd name="T25" fmla="*/ 588 h 624"/>
                <a:gd name="T26" fmla="*/ 394 w 624"/>
                <a:gd name="T27" fmla="*/ 352 h 624"/>
                <a:gd name="T28" fmla="*/ 450 w 624"/>
                <a:gd name="T29" fmla="*/ 338 h 624"/>
                <a:gd name="T30" fmla="*/ 538 w 624"/>
                <a:gd name="T31" fmla="*/ 244 h 624"/>
                <a:gd name="T32" fmla="*/ 524 w 624"/>
                <a:gd name="T33" fmla="*/ 130 h 624"/>
                <a:gd name="T34" fmla="*/ 446 w 624"/>
                <a:gd name="T35" fmla="*/ 36 h 624"/>
                <a:gd name="T36" fmla="*/ 326 w 624"/>
                <a:gd name="T37" fmla="*/ 0 h 624"/>
                <a:gd name="T38" fmla="*/ 226 w 624"/>
                <a:gd name="T39" fmla="*/ 24 h 624"/>
                <a:gd name="T40" fmla="*/ 140 w 624"/>
                <a:gd name="T41" fmla="*/ 108 h 624"/>
                <a:gd name="T42" fmla="*/ 112 w 624"/>
                <a:gd name="T43" fmla="*/ 206 h 624"/>
                <a:gd name="T44" fmla="*/ 8 w 624"/>
                <a:gd name="T45" fmla="*/ 316 h 624"/>
                <a:gd name="T46" fmla="*/ 8 w 624"/>
                <a:gd name="T47" fmla="*/ 420 h 624"/>
                <a:gd name="T48" fmla="*/ 64 w 624"/>
                <a:gd name="T49" fmla="*/ 500 h 624"/>
                <a:gd name="T50" fmla="*/ 156 w 624"/>
                <a:gd name="T51" fmla="*/ 540 h 624"/>
                <a:gd name="T52" fmla="*/ 240 w 624"/>
                <a:gd name="T53" fmla="*/ 526 h 624"/>
                <a:gd name="T54" fmla="*/ 252 w 624"/>
                <a:gd name="T55" fmla="*/ 496 h 624"/>
                <a:gd name="T56" fmla="*/ 210 w 624"/>
                <a:gd name="T57" fmla="*/ 486 h 624"/>
                <a:gd name="T58" fmla="*/ 148 w 624"/>
                <a:gd name="T59" fmla="*/ 490 h 624"/>
                <a:gd name="T60" fmla="*/ 58 w 624"/>
                <a:gd name="T61" fmla="*/ 416 h 624"/>
                <a:gd name="T62" fmla="*/ 50 w 624"/>
                <a:gd name="T63" fmla="*/ 346 h 624"/>
                <a:gd name="T64" fmla="*/ 122 w 624"/>
                <a:gd name="T65" fmla="*/ 254 h 624"/>
                <a:gd name="T66" fmla="*/ 144 w 624"/>
                <a:gd name="T67" fmla="*/ 248 h 624"/>
                <a:gd name="T68" fmla="*/ 162 w 624"/>
                <a:gd name="T69" fmla="*/ 222 h 624"/>
                <a:gd name="T70" fmla="*/ 168 w 624"/>
                <a:gd name="T71" fmla="*/ 164 h 624"/>
                <a:gd name="T72" fmla="*/ 222 w 624"/>
                <a:gd name="T73" fmla="*/ 86 h 624"/>
                <a:gd name="T74" fmla="*/ 310 w 624"/>
                <a:gd name="T75" fmla="*/ 48 h 624"/>
                <a:gd name="T76" fmla="*/ 392 w 624"/>
                <a:gd name="T77" fmla="*/ 62 h 624"/>
                <a:gd name="T78" fmla="*/ 464 w 624"/>
                <a:gd name="T79" fmla="*/ 122 h 624"/>
                <a:gd name="T80" fmla="*/ 492 w 624"/>
                <a:gd name="T81" fmla="*/ 214 h 624"/>
                <a:gd name="T82" fmla="*/ 490 w 624"/>
                <a:gd name="T83" fmla="*/ 270 h 624"/>
                <a:gd name="T84" fmla="*/ 504 w 624"/>
                <a:gd name="T85" fmla="*/ 282 h 624"/>
                <a:gd name="T86" fmla="*/ 566 w 624"/>
                <a:gd name="T87" fmla="*/ 336 h 624"/>
                <a:gd name="T88" fmla="*/ 568 w 624"/>
                <a:gd name="T89" fmla="*/ 426 h 624"/>
                <a:gd name="T90" fmla="*/ 468 w 624"/>
                <a:gd name="T91" fmla="*/ 492 h 624"/>
                <a:gd name="T92" fmla="*/ 410 w 624"/>
                <a:gd name="T93" fmla="*/ 484 h 624"/>
                <a:gd name="T94" fmla="*/ 402 w 624"/>
                <a:gd name="T95" fmla="*/ 524 h 624"/>
                <a:gd name="T96" fmla="*/ 468 w 624"/>
                <a:gd name="T97" fmla="*/ 540 h 624"/>
                <a:gd name="T98" fmla="*/ 544 w 624"/>
                <a:gd name="T99" fmla="*/ 522 h 624"/>
                <a:gd name="T100" fmla="*/ 606 w 624"/>
                <a:gd name="T101" fmla="*/ 458 h 624"/>
                <a:gd name="T102" fmla="*/ 624 w 624"/>
                <a:gd name="T103" fmla="*/ 384 h 624"/>
                <a:gd name="T104" fmla="*/ 574 w 624"/>
                <a:gd name="T105" fmla="*/ 26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4" h="624">
                  <a:moveTo>
                    <a:pt x="466" y="316"/>
                  </a:moveTo>
                  <a:lnTo>
                    <a:pt x="466" y="316"/>
                  </a:lnTo>
                  <a:lnTo>
                    <a:pt x="464" y="306"/>
                  </a:lnTo>
                  <a:lnTo>
                    <a:pt x="458" y="298"/>
                  </a:lnTo>
                  <a:lnTo>
                    <a:pt x="450" y="294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20" y="294"/>
                  </a:lnTo>
                  <a:lnTo>
                    <a:pt x="398" y="298"/>
                  </a:lnTo>
                  <a:lnTo>
                    <a:pt x="380" y="306"/>
                  </a:lnTo>
                  <a:lnTo>
                    <a:pt x="362" y="316"/>
                  </a:lnTo>
                  <a:lnTo>
                    <a:pt x="362" y="236"/>
                  </a:lnTo>
                  <a:lnTo>
                    <a:pt x="362" y="236"/>
                  </a:lnTo>
                  <a:lnTo>
                    <a:pt x="360" y="228"/>
                  </a:lnTo>
                  <a:lnTo>
                    <a:pt x="358" y="222"/>
                  </a:lnTo>
                  <a:lnTo>
                    <a:pt x="356" y="216"/>
                  </a:lnTo>
                  <a:lnTo>
                    <a:pt x="350" y="210"/>
                  </a:lnTo>
                  <a:lnTo>
                    <a:pt x="346" y="206"/>
                  </a:lnTo>
                  <a:lnTo>
                    <a:pt x="340" y="202"/>
                  </a:lnTo>
                  <a:lnTo>
                    <a:pt x="332" y="200"/>
                  </a:lnTo>
                  <a:lnTo>
                    <a:pt x="326" y="200"/>
                  </a:lnTo>
                  <a:lnTo>
                    <a:pt x="326" y="200"/>
                  </a:lnTo>
                  <a:lnTo>
                    <a:pt x="318" y="200"/>
                  </a:lnTo>
                  <a:lnTo>
                    <a:pt x="312" y="202"/>
                  </a:lnTo>
                  <a:lnTo>
                    <a:pt x="306" y="206"/>
                  </a:lnTo>
                  <a:lnTo>
                    <a:pt x="300" y="210"/>
                  </a:lnTo>
                  <a:lnTo>
                    <a:pt x="296" y="216"/>
                  </a:lnTo>
                  <a:lnTo>
                    <a:pt x="292" y="222"/>
                  </a:lnTo>
                  <a:lnTo>
                    <a:pt x="290" y="228"/>
                  </a:lnTo>
                  <a:lnTo>
                    <a:pt x="290" y="236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76" y="360"/>
                  </a:lnTo>
                  <a:lnTo>
                    <a:pt x="264" y="350"/>
                  </a:lnTo>
                  <a:lnTo>
                    <a:pt x="250" y="342"/>
                  </a:lnTo>
                  <a:lnTo>
                    <a:pt x="234" y="336"/>
                  </a:lnTo>
                  <a:lnTo>
                    <a:pt x="218" y="330"/>
                  </a:lnTo>
                  <a:lnTo>
                    <a:pt x="202" y="326"/>
                  </a:lnTo>
                  <a:lnTo>
                    <a:pt x="186" y="324"/>
                  </a:lnTo>
                  <a:lnTo>
                    <a:pt x="170" y="324"/>
                  </a:lnTo>
                  <a:lnTo>
                    <a:pt x="170" y="324"/>
                  </a:lnTo>
                  <a:lnTo>
                    <a:pt x="160" y="326"/>
                  </a:lnTo>
                  <a:lnTo>
                    <a:pt x="152" y="330"/>
                  </a:lnTo>
                  <a:lnTo>
                    <a:pt x="148" y="338"/>
                  </a:lnTo>
                  <a:lnTo>
                    <a:pt x="146" y="348"/>
                  </a:lnTo>
                  <a:lnTo>
                    <a:pt x="146" y="348"/>
                  </a:lnTo>
                  <a:lnTo>
                    <a:pt x="148" y="356"/>
                  </a:lnTo>
                  <a:lnTo>
                    <a:pt x="152" y="364"/>
                  </a:lnTo>
                  <a:lnTo>
                    <a:pt x="160" y="370"/>
                  </a:lnTo>
                  <a:lnTo>
                    <a:pt x="170" y="372"/>
                  </a:lnTo>
                  <a:lnTo>
                    <a:pt x="170" y="372"/>
                  </a:lnTo>
                  <a:lnTo>
                    <a:pt x="188" y="372"/>
                  </a:lnTo>
                  <a:lnTo>
                    <a:pt x="208" y="378"/>
                  </a:lnTo>
                  <a:lnTo>
                    <a:pt x="226" y="384"/>
                  </a:lnTo>
                  <a:lnTo>
                    <a:pt x="242" y="392"/>
                  </a:lnTo>
                  <a:lnTo>
                    <a:pt x="256" y="404"/>
                  </a:lnTo>
                  <a:lnTo>
                    <a:pt x="270" y="418"/>
                  </a:lnTo>
                  <a:lnTo>
                    <a:pt x="280" y="432"/>
                  </a:lnTo>
                  <a:lnTo>
                    <a:pt x="290" y="448"/>
                  </a:lnTo>
                  <a:lnTo>
                    <a:pt x="290" y="588"/>
                  </a:lnTo>
                  <a:lnTo>
                    <a:pt x="290" y="588"/>
                  </a:lnTo>
                  <a:lnTo>
                    <a:pt x="290" y="596"/>
                  </a:lnTo>
                  <a:lnTo>
                    <a:pt x="292" y="602"/>
                  </a:lnTo>
                  <a:lnTo>
                    <a:pt x="296" y="608"/>
                  </a:lnTo>
                  <a:lnTo>
                    <a:pt x="300" y="614"/>
                  </a:lnTo>
                  <a:lnTo>
                    <a:pt x="306" y="618"/>
                  </a:lnTo>
                  <a:lnTo>
                    <a:pt x="312" y="622"/>
                  </a:lnTo>
                  <a:lnTo>
                    <a:pt x="318" y="624"/>
                  </a:lnTo>
                  <a:lnTo>
                    <a:pt x="326" y="624"/>
                  </a:lnTo>
                  <a:lnTo>
                    <a:pt x="326" y="624"/>
                  </a:lnTo>
                  <a:lnTo>
                    <a:pt x="332" y="624"/>
                  </a:lnTo>
                  <a:lnTo>
                    <a:pt x="340" y="622"/>
                  </a:lnTo>
                  <a:lnTo>
                    <a:pt x="346" y="618"/>
                  </a:lnTo>
                  <a:lnTo>
                    <a:pt x="350" y="614"/>
                  </a:lnTo>
                  <a:lnTo>
                    <a:pt x="356" y="608"/>
                  </a:lnTo>
                  <a:lnTo>
                    <a:pt x="358" y="602"/>
                  </a:lnTo>
                  <a:lnTo>
                    <a:pt x="360" y="596"/>
                  </a:lnTo>
                  <a:lnTo>
                    <a:pt x="362" y="588"/>
                  </a:lnTo>
                  <a:lnTo>
                    <a:pt x="362" y="386"/>
                  </a:lnTo>
                  <a:lnTo>
                    <a:pt x="362" y="386"/>
                  </a:lnTo>
                  <a:lnTo>
                    <a:pt x="368" y="376"/>
                  </a:lnTo>
                  <a:lnTo>
                    <a:pt x="376" y="368"/>
                  </a:lnTo>
                  <a:lnTo>
                    <a:pt x="384" y="360"/>
                  </a:lnTo>
                  <a:lnTo>
                    <a:pt x="394" y="352"/>
                  </a:lnTo>
                  <a:lnTo>
                    <a:pt x="404" y="346"/>
                  </a:lnTo>
                  <a:lnTo>
                    <a:pt x="416" y="342"/>
                  </a:lnTo>
                  <a:lnTo>
                    <a:pt x="428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50" y="338"/>
                  </a:lnTo>
                  <a:lnTo>
                    <a:pt x="458" y="332"/>
                  </a:lnTo>
                  <a:lnTo>
                    <a:pt x="464" y="324"/>
                  </a:lnTo>
                  <a:lnTo>
                    <a:pt x="466" y="316"/>
                  </a:lnTo>
                  <a:lnTo>
                    <a:pt x="466" y="316"/>
                  </a:lnTo>
                  <a:close/>
                  <a:moveTo>
                    <a:pt x="538" y="244"/>
                  </a:moveTo>
                  <a:lnTo>
                    <a:pt x="538" y="244"/>
                  </a:lnTo>
                  <a:lnTo>
                    <a:pt x="540" y="214"/>
                  </a:lnTo>
                  <a:lnTo>
                    <a:pt x="540" y="214"/>
                  </a:lnTo>
                  <a:lnTo>
                    <a:pt x="540" y="192"/>
                  </a:lnTo>
                  <a:lnTo>
                    <a:pt x="536" y="170"/>
                  </a:lnTo>
                  <a:lnTo>
                    <a:pt x="532" y="150"/>
                  </a:lnTo>
                  <a:lnTo>
                    <a:pt x="524" y="130"/>
                  </a:lnTo>
                  <a:lnTo>
                    <a:pt x="514" y="112"/>
                  </a:lnTo>
                  <a:lnTo>
                    <a:pt x="504" y="94"/>
                  </a:lnTo>
                  <a:lnTo>
                    <a:pt x="492" y="78"/>
                  </a:lnTo>
                  <a:lnTo>
                    <a:pt x="478" y="62"/>
                  </a:lnTo>
                  <a:lnTo>
                    <a:pt x="462" y="48"/>
                  </a:lnTo>
                  <a:lnTo>
                    <a:pt x="446" y="36"/>
                  </a:lnTo>
                  <a:lnTo>
                    <a:pt x="428" y="26"/>
                  </a:lnTo>
                  <a:lnTo>
                    <a:pt x="410" y="16"/>
                  </a:lnTo>
                  <a:lnTo>
                    <a:pt x="390" y="10"/>
                  </a:lnTo>
                  <a:lnTo>
                    <a:pt x="370" y="4"/>
                  </a:lnTo>
                  <a:lnTo>
                    <a:pt x="348" y="2"/>
                  </a:lnTo>
                  <a:lnTo>
                    <a:pt x="326" y="0"/>
                  </a:lnTo>
                  <a:lnTo>
                    <a:pt x="326" y="0"/>
                  </a:lnTo>
                  <a:lnTo>
                    <a:pt x="306" y="2"/>
                  </a:lnTo>
                  <a:lnTo>
                    <a:pt x="284" y="4"/>
                  </a:lnTo>
                  <a:lnTo>
                    <a:pt x="264" y="10"/>
                  </a:lnTo>
                  <a:lnTo>
                    <a:pt x="246" y="16"/>
                  </a:lnTo>
                  <a:lnTo>
                    <a:pt x="226" y="24"/>
                  </a:lnTo>
                  <a:lnTo>
                    <a:pt x="210" y="36"/>
                  </a:lnTo>
                  <a:lnTo>
                    <a:pt x="194" y="48"/>
                  </a:lnTo>
                  <a:lnTo>
                    <a:pt x="178" y="60"/>
                  </a:lnTo>
                  <a:lnTo>
                    <a:pt x="164" y="76"/>
                  </a:lnTo>
                  <a:lnTo>
                    <a:pt x="152" y="90"/>
                  </a:lnTo>
                  <a:lnTo>
                    <a:pt x="140" y="108"/>
                  </a:lnTo>
                  <a:lnTo>
                    <a:pt x="132" y="126"/>
                  </a:lnTo>
                  <a:lnTo>
                    <a:pt x="124" y="146"/>
                  </a:lnTo>
                  <a:lnTo>
                    <a:pt x="118" y="164"/>
                  </a:lnTo>
                  <a:lnTo>
                    <a:pt x="114" y="186"/>
                  </a:lnTo>
                  <a:lnTo>
                    <a:pt x="112" y="206"/>
                  </a:lnTo>
                  <a:lnTo>
                    <a:pt x="112" y="206"/>
                  </a:lnTo>
                  <a:lnTo>
                    <a:pt x="88" y="218"/>
                  </a:lnTo>
                  <a:lnTo>
                    <a:pt x="68" y="232"/>
                  </a:lnTo>
                  <a:lnTo>
                    <a:pt x="48" y="250"/>
                  </a:lnTo>
                  <a:lnTo>
                    <a:pt x="32" y="270"/>
                  </a:lnTo>
                  <a:lnTo>
                    <a:pt x="18" y="292"/>
                  </a:lnTo>
                  <a:lnTo>
                    <a:pt x="8" y="316"/>
                  </a:lnTo>
                  <a:lnTo>
                    <a:pt x="2" y="342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2" y="386"/>
                  </a:lnTo>
                  <a:lnTo>
                    <a:pt x="4" y="402"/>
                  </a:lnTo>
                  <a:lnTo>
                    <a:pt x="8" y="420"/>
                  </a:lnTo>
                  <a:lnTo>
                    <a:pt x="14" y="434"/>
                  </a:lnTo>
                  <a:lnTo>
                    <a:pt x="22" y="450"/>
                  </a:lnTo>
                  <a:lnTo>
                    <a:pt x="30" y="464"/>
                  </a:lnTo>
                  <a:lnTo>
                    <a:pt x="40" y="478"/>
                  </a:lnTo>
                  <a:lnTo>
                    <a:pt x="52" y="490"/>
                  </a:lnTo>
                  <a:lnTo>
                    <a:pt x="64" y="500"/>
                  </a:lnTo>
                  <a:lnTo>
                    <a:pt x="76" y="510"/>
                  </a:lnTo>
                  <a:lnTo>
                    <a:pt x="90" y="520"/>
                  </a:lnTo>
                  <a:lnTo>
                    <a:pt x="106" y="526"/>
                  </a:lnTo>
                  <a:lnTo>
                    <a:pt x="122" y="532"/>
                  </a:lnTo>
                  <a:lnTo>
                    <a:pt x="138" y="536"/>
                  </a:lnTo>
                  <a:lnTo>
                    <a:pt x="156" y="540"/>
                  </a:lnTo>
                  <a:lnTo>
                    <a:pt x="172" y="540"/>
                  </a:lnTo>
                  <a:lnTo>
                    <a:pt x="172" y="540"/>
                  </a:lnTo>
                  <a:lnTo>
                    <a:pt x="190" y="540"/>
                  </a:lnTo>
                  <a:lnTo>
                    <a:pt x="206" y="536"/>
                  </a:lnTo>
                  <a:lnTo>
                    <a:pt x="224" y="532"/>
                  </a:lnTo>
                  <a:lnTo>
                    <a:pt x="240" y="526"/>
                  </a:lnTo>
                  <a:lnTo>
                    <a:pt x="240" y="526"/>
                  </a:lnTo>
                  <a:lnTo>
                    <a:pt x="246" y="522"/>
                  </a:lnTo>
                  <a:lnTo>
                    <a:pt x="252" y="514"/>
                  </a:lnTo>
                  <a:lnTo>
                    <a:pt x="254" y="504"/>
                  </a:lnTo>
                  <a:lnTo>
                    <a:pt x="252" y="496"/>
                  </a:lnTo>
                  <a:lnTo>
                    <a:pt x="252" y="496"/>
                  </a:lnTo>
                  <a:lnTo>
                    <a:pt x="246" y="488"/>
                  </a:lnTo>
                  <a:lnTo>
                    <a:pt x="238" y="482"/>
                  </a:lnTo>
                  <a:lnTo>
                    <a:pt x="230" y="480"/>
                  </a:lnTo>
                  <a:lnTo>
                    <a:pt x="220" y="482"/>
                  </a:lnTo>
                  <a:lnTo>
                    <a:pt x="220" y="482"/>
                  </a:lnTo>
                  <a:lnTo>
                    <a:pt x="210" y="486"/>
                  </a:lnTo>
                  <a:lnTo>
                    <a:pt x="198" y="490"/>
                  </a:lnTo>
                  <a:lnTo>
                    <a:pt x="186" y="492"/>
                  </a:lnTo>
                  <a:lnTo>
                    <a:pt x="172" y="492"/>
                  </a:lnTo>
                  <a:lnTo>
                    <a:pt x="172" y="492"/>
                  </a:lnTo>
                  <a:lnTo>
                    <a:pt x="160" y="492"/>
                  </a:lnTo>
                  <a:lnTo>
                    <a:pt x="148" y="490"/>
                  </a:lnTo>
                  <a:lnTo>
                    <a:pt x="136" y="486"/>
                  </a:lnTo>
                  <a:lnTo>
                    <a:pt x="124" y="482"/>
                  </a:lnTo>
                  <a:lnTo>
                    <a:pt x="104" y="470"/>
                  </a:lnTo>
                  <a:lnTo>
                    <a:pt x="86" y="456"/>
                  </a:lnTo>
                  <a:lnTo>
                    <a:pt x="70" y="438"/>
                  </a:lnTo>
                  <a:lnTo>
                    <a:pt x="58" y="416"/>
                  </a:lnTo>
                  <a:lnTo>
                    <a:pt x="54" y="404"/>
                  </a:lnTo>
                  <a:lnTo>
                    <a:pt x="52" y="392"/>
                  </a:lnTo>
                  <a:lnTo>
                    <a:pt x="50" y="380"/>
                  </a:lnTo>
                  <a:lnTo>
                    <a:pt x="48" y="368"/>
                  </a:lnTo>
                  <a:lnTo>
                    <a:pt x="48" y="368"/>
                  </a:lnTo>
                  <a:lnTo>
                    <a:pt x="50" y="346"/>
                  </a:lnTo>
                  <a:lnTo>
                    <a:pt x="56" y="326"/>
                  </a:lnTo>
                  <a:lnTo>
                    <a:pt x="64" y="308"/>
                  </a:lnTo>
                  <a:lnTo>
                    <a:pt x="76" y="292"/>
                  </a:lnTo>
                  <a:lnTo>
                    <a:pt x="88" y="276"/>
                  </a:lnTo>
                  <a:lnTo>
                    <a:pt x="104" y="264"/>
                  </a:lnTo>
                  <a:lnTo>
                    <a:pt x="122" y="254"/>
                  </a:lnTo>
                  <a:lnTo>
                    <a:pt x="142" y="248"/>
                  </a:lnTo>
                  <a:lnTo>
                    <a:pt x="142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6" y="246"/>
                  </a:lnTo>
                  <a:lnTo>
                    <a:pt x="146" y="246"/>
                  </a:lnTo>
                  <a:lnTo>
                    <a:pt x="152" y="242"/>
                  </a:lnTo>
                  <a:lnTo>
                    <a:pt x="158" y="238"/>
                  </a:lnTo>
                  <a:lnTo>
                    <a:pt x="160" y="230"/>
                  </a:lnTo>
                  <a:lnTo>
                    <a:pt x="162" y="222"/>
                  </a:lnTo>
                  <a:lnTo>
                    <a:pt x="162" y="222"/>
                  </a:lnTo>
                  <a:lnTo>
                    <a:pt x="160" y="214"/>
                  </a:lnTo>
                  <a:lnTo>
                    <a:pt x="160" y="214"/>
                  </a:lnTo>
                  <a:lnTo>
                    <a:pt x="162" y="198"/>
                  </a:lnTo>
                  <a:lnTo>
                    <a:pt x="164" y="180"/>
                  </a:lnTo>
                  <a:lnTo>
                    <a:pt x="168" y="164"/>
                  </a:lnTo>
                  <a:lnTo>
                    <a:pt x="174" y="150"/>
                  </a:lnTo>
                  <a:lnTo>
                    <a:pt x="180" y="134"/>
                  </a:lnTo>
                  <a:lnTo>
                    <a:pt x="190" y="122"/>
                  </a:lnTo>
                  <a:lnTo>
                    <a:pt x="198" y="108"/>
                  </a:lnTo>
                  <a:lnTo>
                    <a:pt x="210" y="96"/>
                  </a:lnTo>
                  <a:lnTo>
                    <a:pt x="222" y="86"/>
                  </a:lnTo>
                  <a:lnTo>
                    <a:pt x="234" y="76"/>
                  </a:lnTo>
                  <a:lnTo>
                    <a:pt x="248" y="68"/>
                  </a:lnTo>
                  <a:lnTo>
                    <a:pt x="262" y="62"/>
                  </a:lnTo>
                  <a:lnTo>
                    <a:pt x="278" y="56"/>
                  </a:lnTo>
                  <a:lnTo>
                    <a:pt x="294" y="52"/>
                  </a:lnTo>
                  <a:lnTo>
                    <a:pt x="310" y="48"/>
                  </a:lnTo>
                  <a:lnTo>
                    <a:pt x="326" y="48"/>
                  </a:lnTo>
                  <a:lnTo>
                    <a:pt x="326" y="48"/>
                  </a:lnTo>
                  <a:lnTo>
                    <a:pt x="344" y="48"/>
                  </a:lnTo>
                  <a:lnTo>
                    <a:pt x="360" y="52"/>
                  </a:lnTo>
                  <a:lnTo>
                    <a:pt x="376" y="56"/>
                  </a:lnTo>
                  <a:lnTo>
                    <a:pt x="392" y="62"/>
                  </a:lnTo>
                  <a:lnTo>
                    <a:pt x="406" y="68"/>
                  </a:lnTo>
                  <a:lnTo>
                    <a:pt x="420" y="76"/>
                  </a:lnTo>
                  <a:lnTo>
                    <a:pt x="432" y="86"/>
                  </a:lnTo>
                  <a:lnTo>
                    <a:pt x="444" y="96"/>
                  </a:lnTo>
                  <a:lnTo>
                    <a:pt x="454" y="108"/>
                  </a:lnTo>
                  <a:lnTo>
                    <a:pt x="464" y="122"/>
                  </a:lnTo>
                  <a:lnTo>
                    <a:pt x="472" y="134"/>
                  </a:lnTo>
                  <a:lnTo>
                    <a:pt x="480" y="150"/>
                  </a:lnTo>
                  <a:lnTo>
                    <a:pt x="486" y="164"/>
                  </a:lnTo>
                  <a:lnTo>
                    <a:pt x="490" y="180"/>
                  </a:lnTo>
                  <a:lnTo>
                    <a:pt x="492" y="198"/>
                  </a:lnTo>
                  <a:lnTo>
                    <a:pt x="492" y="214"/>
                  </a:lnTo>
                  <a:lnTo>
                    <a:pt x="492" y="214"/>
                  </a:lnTo>
                  <a:lnTo>
                    <a:pt x="492" y="234"/>
                  </a:lnTo>
                  <a:lnTo>
                    <a:pt x="488" y="254"/>
                  </a:lnTo>
                  <a:lnTo>
                    <a:pt x="488" y="254"/>
                  </a:lnTo>
                  <a:lnTo>
                    <a:pt x="488" y="262"/>
                  </a:lnTo>
                  <a:lnTo>
                    <a:pt x="490" y="270"/>
                  </a:lnTo>
                  <a:lnTo>
                    <a:pt x="496" y="278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20" y="288"/>
                  </a:lnTo>
                  <a:lnTo>
                    <a:pt x="534" y="298"/>
                  </a:lnTo>
                  <a:lnTo>
                    <a:pt x="546" y="308"/>
                  </a:lnTo>
                  <a:lnTo>
                    <a:pt x="556" y="322"/>
                  </a:lnTo>
                  <a:lnTo>
                    <a:pt x="566" y="336"/>
                  </a:lnTo>
                  <a:lnTo>
                    <a:pt x="572" y="350"/>
                  </a:lnTo>
                  <a:lnTo>
                    <a:pt x="576" y="366"/>
                  </a:lnTo>
                  <a:lnTo>
                    <a:pt x="576" y="384"/>
                  </a:lnTo>
                  <a:lnTo>
                    <a:pt x="576" y="384"/>
                  </a:lnTo>
                  <a:lnTo>
                    <a:pt x="574" y="406"/>
                  </a:lnTo>
                  <a:lnTo>
                    <a:pt x="568" y="426"/>
                  </a:lnTo>
                  <a:lnTo>
                    <a:pt x="558" y="444"/>
                  </a:lnTo>
                  <a:lnTo>
                    <a:pt x="546" y="460"/>
                  </a:lnTo>
                  <a:lnTo>
                    <a:pt x="530" y="474"/>
                  </a:lnTo>
                  <a:lnTo>
                    <a:pt x="510" y="484"/>
                  </a:lnTo>
                  <a:lnTo>
                    <a:pt x="490" y="490"/>
                  </a:lnTo>
                  <a:lnTo>
                    <a:pt x="468" y="492"/>
                  </a:lnTo>
                  <a:lnTo>
                    <a:pt x="468" y="492"/>
                  </a:lnTo>
                  <a:lnTo>
                    <a:pt x="448" y="490"/>
                  </a:lnTo>
                  <a:lnTo>
                    <a:pt x="428" y="484"/>
                  </a:lnTo>
                  <a:lnTo>
                    <a:pt x="428" y="484"/>
                  </a:lnTo>
                  <a:lnTo>
                    <a:pt x="420" y="482"/>
                  </a:lnTo>
                  <a:lnTo>
                    <a:pt x="410" y="484"/>
                  </a:lnTo>
                  <a:lnTo>
                    <a:pt x="402" y="490"/>
                  </a:lnTo>
                  <a:lnTo>
                    <a:pt x="398" y="498"/>
                  </a:lnTo>
                  <a:lnTo>
                    <a:pt x="398" y="498"/>
                  </a:lnTo>
                  <a:lnTo>
                    <a:pt x="396" y="506"/>
                  </a:lnTo>
                  <a:lnTo>
                    <a:pt x="398" y="516"/>
                  </a:lnTo>
                  <a:lnTo>
                    <a:pt x="402" y="524"/>
                  </a:lnTo>
                  <a:lnTo>
                    <a:pt x="410" y="528"/>
                  </a:lnTo>
                  <a:lnTo>
                    <a:pt x="410" y="528"/>
                  </a:lnTo>
                  <a:lnTo>
                    <a:pt x="424" y="534"/>
                  </a:lnTo>
                  <a:lnTo>
                    <a:pt x="440" y="538"/>
                  </a:lnTo>
                  <a:lnTo>
                    <a:pt x="454" y="540"/>
                  </a:lnTo>
                  <a:lnTo>
                    <a:pt x="468" y="540"/>
                  </a:lnTo>
                  <a:lnTo>
                    <a:pt x="468" y="540"/>
                  </a:lnTo>
                  <a:lnTo>
                    <a:pt x="484" y="540"/>
                  </a:lnTo>
                  <a:lnTo>
                    <a:pt x="500" y="536"/>
                  </a:lnTo>
                  <a:lnTo>
                    <a:pt x="516" y="532"/>
                  </a:lnTo>
                  <a:lnTo>
                    <a:pt x="530" y="528"/>
                  </a:lnTo>
                  <a:lnTo>
                    <a:pt x="544" y="522"/>
                  </a:lnTo>
                  <a:lnTo>
                    <a:pt x="556" y="514"/>
                  </a:lnTo>
                  <a:lnTo>
                    <a:pt x="568" y="504"/>
                  </a:lnTo>
                  <a:lnTo>
                    <a:pt x="580" y="494"/>
                  </a:lnTo>
                  <a:lnTo>
                    <a:pt x="590" y="484"/>
                  </a:lnTo>
                  <a:lnTo>
                    <a:pt x="598" y="472"/>
                  </a:lnTo>
                  <a:lnTo>
                    <a:pt x="606" y="458"/>
                  </a:lnTo>
                  <a:lnTo>
                    <a:pt x="612" y="444"/>
                  </a:lnTo>
                  <a:lnTo>
                    <a:pt x="618" y="430"/>
                  </a:lnTo>
                  <a:lnTo>
                    <a:pt x="622" y="416"/>
                  </a:lnTo>
                  <a:lnTo>
                    <a:pt x="624" y="400"/>
                  </a:lnTo>
                  <a:lnTo>
                    <a:pt x="624" y="384"/>
                  </a:lnTo>
                  <a:lnTo>
                    <a:pt x="624" y="384"/>
                  </a:lnTo>
                  <a:lnTo>
                    <a:pt x="624" y="362"/>
                  </a:lnTo>
                  <a:lnTo>
                    <a:pt x="618" y="340"/>
                  </a:lnTo>
                  <a:lnTo>
                    <a:pt x="612" y="320"/>
                  </a:lnTo>
                  <a:lnTo>
                    <a:pt x="602" y="302"/>
                  </a:lnTo>
                  <a:lnTo>
                    <a:pt x="588" y="284"/>
                  </a:lnTo>
                  <a:lnTo>
                    <a:pt x="574" y="268"/>
                  </a:lnTo>
                  <a:lnTo>
                    <a:pt x="558" y="256"/>
                  </a:lnTo>
                  <a:lnTo>
                    <a:pt x="538" y="244"/>
                  </a:lnTo>
                  <a:lnTo>
                    <a:pt x="538" y="2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40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34819" y="3518249"/>
            <a:ext cx="455757" cy="455756"/>
            <a:chOff x="3466383" y="4972596"/>
            <a:chExt cx="630084" cy="630084"/>
          </a:xfrm>
        </p:grpSpPr>
        <p:sp>
          <p:nvSpPr>
            <p:cNvPr id="17" name="타원 16"/>
            <p:cNvSpPr/>
            <p:nvPr/>
          </p:nvSpPr>
          <p:spPr>
            <a:xfrm>
              <a:off x="3466383" y="4972596"/>
              <a:ext cx="630084" cy="630084"/>
            </a:xfrm>
            <a:prstGeom prst="ellipse">
              <a:avLst/>
            </a:prstGeom>
            <a:solidFill>
              <a:srgbClr val="402D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640365" y="5104261"/>
              <a:ext cx="282120" cy="366754"/>
              <a:chOff x="847725" y="3708400"/>
              <a:chExt cx="762000" cy="990600"/>
            </a:xfrm>
            <a:solidFill>
              <a:schemeClr val="bg1"/>
            </a:solidFill>
          </p:grpSpPr>
          <p:sp>
            <p:nvSpPr>
              <p:cNvPr id="19" name="Freeform 11"/>
              <p:cNvSpPr/>
              <p:nvPr/>
            </p:nvSpPr>
            <p:spPr bwMode="auto">
              <a:xfrm>
                <a:off x="962025" y="4432300"/>
                <a:ext cx="266700" cy="266700"/>
              </a:xfrm>
              <a:custGeom>
                <a:avLst/>
                <a:gdLst>
                  <a:gd name="T0" fmla="*/ 168 w 168"/>
                  <a:gd name="T1" fmla="*/ 168 h 168"/>
                  <a:gd name="T2" fmla="*/ 168 w 168"/>
                  <a:gd name="T3" fmla="*/ 168 h 168"/>
                  <a:gd name="T4" fmla="*/ 152 w 168"/>
                  <a:gd name="T5" fmla="*/ 168 h 168"/>
                  <a:gd name="T6" fmla="*/ 134 w 168"/>
                  <a:gd name="T7" fmla="*/ 164 h 168"/>
                  <a:gd name="T8" fmla="*/ 118 w 168"/>
                  <a:gd name="T9" fmla="*/ 160 h 168"/>
                  <a:gd name="T10" fmla="*/ 104 w 168"/>
                  <a:gd name="T11" fmla="*/ 154 h 168"/>
                  <a:gd name="T12" fmla="*/ 88 w 168"/>
                  <a:gd name="T13" fmla="*/ 148 h 168"/>
                  <a:gd name="T14" fmla="*/ 74 w 168"/>
                  <a:gd name="T15" fmla="*/ 140 h 168"/>
                  <a:gd name="T16" fmla="*/ 62 w 168"/>
                  <a:gd name="T17" fmla="*/ 130 h 168"/>
                  <a:gd name="T18" fmla="*/ 50 w 168"/>
                  <a:gd name="T19" fmla="*/ 118 h 168"/>
                  <a:gd name="T20" fmla="*/ 38 w 168"/>
                  <a:gd name="T21" fmla="*/ 106 h 168"/>
                  <a:gd name="T22" fmla="*/ 30 w 168"/>
                  <a:gd name="T23" fmla="*/ 94 h 168"/>
                  <a:gd name="T24" fmla="*/ 20 w 168"/>
                  <a:gd name="T25" fmla="*/ 80 h 168"/>
                  <a:gd name="T26" fmla="*/ 14 w 168"/>
                  <a:gd name="T27" fmla="*/ 66 h 168"/>
                  <a:gd name="T28" fmla="*/ 8 w 168"/>
                  <a:gd name="T29" fmla="*/ 50 h 168"/>
                  <a:gd name="T30" fmla="*/ 4 w 168"/>
                  <a:gd name="T31" fmla="*/ 34 h 168"/>
                  <a:gd name="T32" fmla="*/ 2 w 168"/>
                  <a:gd name="T33" fmla="*/ 18 h 168"/>
                  <a:gd name="T34" fmla="*/ 0 w 168"/>
                  <a:gd name="T35" fmla="*/ 0 h 168"/>
                  <a:gd name="T36" fmla="*/ 0 w 168"/>
                  <a:gd name="T37" fmla="*/ 0 h 168"/>
                  <a:gd name="T38" fmla="*/ 18 w 168"/>
                  <a:gd name="T39" fmla="*/ 0 h 168"/>
                  <a:gd name="T40" fmla="*/ 34 w 168"/>
                  <a:gd name="T41" fmla="*/ 4 h 168"/>
                  <a:gd name="T42" fmla="*/ 50 w 168"/>
                  <a:gd name="T43" fmla="*/ 8 h 168"/>
                  <a:gd name="T44" fmla="*/ 66 w 168"/>
                  <a:gd name="T45" fmla="*/ 14 h 168"/>
                  <a:gd name="T46" fmla="*/ 80 w 168"/>
                  <a:gd name="T47" fmla="*/ 20 h 168"/>
                  <a:gd name="T48" fmla="*/ 94 w 168"/>
                  <a:gd name="T49" fmla="*/ 28 h 168"/>
                  <a:gd name="T50" fmla="*/ 108 w 168"/>
                  <a:gd name="T51" fmla="*/ 38 h 168"/>
                  <a:gd name="T52" fmla="*/ 120 w 168"/>
                  <a:gd name="T53" fmla="*/ 50 h 168"/>
                  <a:gd name="T54" fmla="*/ 130 w 168"/>
                  <a:gd name="T55" fmla="*/ 62 h 168"/>
                  <a:gd name="T56" fmla="*/ 140 w 168"/>
                  <a:gd name="T57" fmla="*/ 74 h 168"/>
                  <a:gd name="T58" fmla="*/ 148 w 168"/>
                  <a:gd name="T59" fmla="*/ 88 h 168"/>
                  <a:gd name="T60" fmla="*/ 156 w 168"/>
                  <a:gd name="T61" fmla="*/ 102 h 168"/>
                  <a:gd name="T62" fmla="*/ 160 w 168"/>
                  <a:gd name="T63" fmla="*/ 118 h 168"/>
                  <a:gd name="T64" fmla="*/ 166 w 168"/>
                  <a:gd name="T65" fmla="*/ 134 h 168"/>
                  <a:gd name="T66" fmla="*/ 168 w 168"/>
                  <a:gd name="T67" fmla="*/ 150 h 168"/>
                  <a:gd name="T68" fmla="*/ 168 w 168"/>
                  <a:gd name="T69" fmla="*/ 168 h 168"/>
                  <a:gd name="T70" fmla="*/ 168 w 168"/>
                  <a:gd name="T71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8" h="168">
                    <a:moveTo>
                      <a:pt x="168" y="168"/>
                    </a:moveTo>
                    <a:lnTo>
                      <a:pt x="168" y="168"/>
                    </a:lnTo>
                    <a:lnTo>
                      <a:pt x="152" y="168"/>
                    </a:lnTo>
                    <a:lnTo>
                      <a:pt x="134" y="164"/>
                    </a:lnTo>
                    <a:lnTo>
                      <a:pt x="118" y="160"/>
                    </a:lnTo>
                    <a:lnTo>
                      <a:pt x="104" y="154"/>
                    </a:lnTo>
                    <a:lnTo>
                      <a:pt x="88" y="148"/>
                    </a:lnTo>
                    <a:lnTo>
                      <a:pt x="74" y="140"/>
                    </a:lnTo>
                    <a:lnTo>
                      <a:pt x="62" y="130"/>
                    </a:lnTo>
                    <a:lnTo>
                      <a:pt x="50" y="118"/>
                    </a:lnTo>
                    <a:lnTo>
                      <a:pt x="38" y="106"/>
                    </a:lnTo>
                    <a:lnTo>
                      <a:pt x="30" y="94"/>
                    </a:lnTo>
                    <a:lnTo>
                      <a:pt x="20" y="80"/>
                    </a:lnTo>
                    <a:lnTo>
                      <a:pt x="14" y="66"/>
                    </a:lnTo>
                    <a:lnTo>
                      <a:pt x="8" y="50"/>
                    </a:lnTo>
                    <a:lnTo>
                      <a:pt x="4" y="34"/>
                    </a:lnTo>
                    <a:lnTo>
                      <a:pt x="2" y="1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4" y="4"/>
                    </a:lnTo>
                    <a:lnTo>
                      <a:pt x="50" y="8"/>
                    </a:lnTo>
                    <a:lnTo>
                      <a:pt x="66" y="14"/>
                    </a:lnTo>
                    <a:lnTo>
                      <a:pt x="80" y="20"/>
                    </a:lnTo>
                    <a:lnTo>
                      <a:pt x="94" y="28"/>
                    </a:lnTo>
                    <a:lnTo>
                      <a:pt x="108" y="38"/>
                    </a:lnTo>
                    <a:lnTo>
                      <a:pt x="120" y="50"/>
                    </a:lnTo>
                    <a:lnTo>
                      <a:pt x="130" y="62"/>
                    </a:lnTo>
                    <a:lnTo>
                      <a:pt x="140" y="74"/>
                    </a:lnTo>
                    <a:lnTo>
                      <a:pt x="148" y="88"/>
                    </a:lnTo>
                    <a:lnTo>
                      <a:pt x="156" y="102"/>
                    </a:lnTo>
                    <a:lnTo>
                      <a:pt x="160" y="118"/>
                    </a:lnTo>
                    <a:lnTo>
                      <a:pt x="166" y="134"/>
                    </a:lnTo>
                    <a:lnTo>
                      <a:pt x="168" y="150"/>
                    </a:lnTo>
                    <a:lnTo>
                      <a:pt x="168" y="168"/>
                    </a:lnTo>
                    <a:lnTo>
                      <a:pt x="168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1228725" y="4432300"/>
                <a:ext cx="266700" cy="266700"/>
              </a:xfrm>
              <a:custGeom>
                <a:avLst/>
                <a:gdLst>
                  <a:gd name="T0" fmla="*/ 168 w 168"/>
                  <a:gd name="T1" fmla="*/ 0 h 168"/>
                  <a:gd name="T2" fmla="*/ 168 w 168"/>
                  <a:gd name="T3" fmla="*/ 0 h 168"/>
                  <a:gd name="T4" fmla="*/ 168 w 168"/>
                  <a:gd name="T5" fmla="*/ 18 h 168"/>
                  <a:gd name="T6" fmla="*/ 166 w 168"/>
                  <a:gd name="T7" fmla="*/ 34 h 168"/>
                  <a:gd name="T8" fmla="*/ 160 w 168"/>
                  <a:gd name="T9" fmla="*/ 50 h 168"/>
                  <a:gd name="T10" fmla="*/ 156 w 168"/>
                  <a:gd name="T11" fmla="*/ 66 h 168"/>
                  <a:gd name="T12" fmla="*/ 148 w 168"/>
                  <a:gd name="T13" fmla="*/ 80 h 168"/>
                  <a:gd name="T14" fmla="*/ 140 w 168"/>
                  <a:gd name="T15" fmla="*/ 94 h 168"/>
                  <a:gd name="T16" fmla="*/ 130 w 168"/>
                  <a:gd name="T17" fmla="*/ 106 h 168"/>
                  <a:gd name="T18" fmla="*/ 120 w 168"/>
                  <a:gd name="T19" fmla="*/ 118 h 168"/>
                  <a:gd name="T20" fmla="*/ 108 w 168"/>
                  <a:gd name="T21" fmla="*/ 130 h 168"/>
                  <a:gd name="T22" fmla="*/ 94 w 168"/>
                  <a:gd name="T23" fmla="*/ 140 h 168"/>
                  <a:gd name="T24" fmla="*/ 80 w 168"/>
                  <a:gd name="T25" fmla="*/ 148 h 168"/>
                  <a:gd name="T26" fmla="*/ 66 w 168"/>
                  <a:gd name="T27" fmla="*/ 154 h 168"/>
                  <a:gd name="T28" fmla="*/ 50 w 168"/>
                  <a:gd name="T29" fmla="*/ 160 h 168"/>
                  <a:gd name="T30" fmla="*/ 34 w 168"/>
                  <a:gd name="T31" fmla="*/ 164 h 168"/>
                  <a:gd name="T32" fmla="*/ 18 w 168"/>
                  <a:gd name="T33" fmla="*/ 168 h 168"/>
                  <a:gd name="T34" fmla="*/ 0 w 168"/>
                  <a:gd name="T35" fmla="*/ 168 h 168"/>
                  <a:gd name="T36" fmla="*/ 0 w 168"/>
                  <a:gd name="T37" fmla="*/ 168 h 168"/>
                  <a:gd name="T38" fmla="*/ 2 w 168"/>
                  <a:gd name="T39" fmla="*/ 150 h 168"/>
                  <a:gd name="T40" fmla="*/ 4 w 168"/>
                  <a:gd name="T41" fmla="*/ 134 h 168"/>
                  <a:gd name="T42" fmla="*/ 8 w 168"/>
                  <a:gd name="T43" fmla="*/ 118 h 168"/>
                  <a:gd name="T44" fmla="*/ 14 w 168"/>
                  <a:gd name="T45" fmla="*/ 102 h 168"/>
                  <a:gd name="T46" fmla="*/ 20 w 168"/>
                  <a:gd name="T47" fmla="*/ 88 h 168"/>
                  <a:gd name="T48" fmla="*/ 30 w 168"/>
                  <a:gd name="T49" fmla="*/ 74 h 168"/>
                  <a:gd name="T50" fmla="*/ 38 w 168"/>
                  <a:gd name="T51" fmla="*/ 62 h 168"/>
                  <a:gd name="T52" fmla="*/ 50 w 168"/>
                  <a:gd name="T53" fmla="*/ 50 h 168"/>
                  <a:gd name="T54" fmla="*/ 62 w 168"/>
                  <a:gd name="T55" fmla="*/ 38 h 168"/>
                  <a:gd name="T56" fmla="*/ 74 w 168"/>
                  <a:gd name="T57" fmla="*/ 28 h 168"/>
                  <a:gd name="T58" fmla="*/ 88 w 168"/>
                  <a:gd name="T59" fmla="*/ 20 h 168"/>
                  <a:gd name="T60" fmla="*/ 104 w 168"/>
                  <a:gd name="T61" fmla="*/ 14 h 168"/>
                  <a:gd name="T62" fmla="*/ 118 w 168"/>
                  <a:gd name="T63" fmla="*/ 8 h 168"/>
                  <a:gd name="T64" fmla="*/ 134 w 168"/>
                  <a:gd name="T65" fmla="*/ 4 h 168"/>
                  <a:gd name="T66" fmla="*/ 152 w 168"/>
                  <a:gd name="T67" fmla="*/ 0 h 168"/>
                  <a:gd name="T68" fmla="*/ 168 w 168"/>
                  <a:gd name="T69" fmla="*/ 0 h 168"/>
                  <a:gd name="T70" fmla="*/ 168 w 168"/>
                  <a:gd name="T7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8" h="168">
                    <a:moveTo>
                      <a:pt x="168" y="0"/>
                    </a:moveTo>
                    <a:lnTo>
                      <a:pt x="168" y="0"/>
                    </a:lnTo>
                    <a:lnTo>
                      <a:pt x="168" y="18"/>
                    </a:lnTo>
                    <a:lnTo>
                      <a:pt x="166" y="34"/>
                    </a:lnTo>
                    <a:lnTo>
                      <a:pt x="160" y="50"/>
                    </a:lnTo>
                    <a:lnTo>
                      <a:pt x="156" y="66"/>
                    </a:lnTo>
                    <a:lnTo>
                      <a:pt x="148" y="80"/>
                    </a:lnTo>
                    <a:lnTo>
                      <a:pt x="140" y="94"/>
                    </a:lnTo>
                    <a:lnTo>
                      <a:pt x="130" y="106"/>
                    </a:lnTo>
                    <a:lnTo>
                      <a:pt x="120" y="118"/>
                    </a:lnTo>
                    <a:lnTo>
                      <a:pt x="108" y="130"/>
                    </a:lnTo>
                    <a:lnTo>
                      <a:pt x="94" y="140"/>
                    </a:lnTo>
                    <a:lnTo>
                      <a:pt x="80" y="148"/>
                    </a:lnTo>
                    <a:lnTo>
                      <a:pt x="66" y="154"/>
                    </a:lnTo>
                    <a:lnTo>
                      <a:pt x="50" y="160"/>
                    </a:lnTo>
                    <a:lnTo>
                      <a:pt x="34" y="164"/>
                    </a:lnTo>
                    <a:lnTo>
                      <a:pt x="18" y="16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2" y="150"/>
                    </a:lnTo>
                    <a:lnTo>
                      <a:pt x="4" y="134"/>
                    </a:lnTo>
                    <a:lnTo>
                      <a:pt x="8" y="118"/>
                    </a:lnTo>
                    <a:lnTo>
                      <a:pt x="14" y="102"/>
                    </a:lnTo>
                    <a:lnTo>
                      <a:pt x="20" y="88"/>
                    </a:lnTo>
                    <a:lnTo>
                      <a:pt x="30" y="74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2" y="38"/>
                    </a:lnTo>
                    <a:lnTo>
                      <a:pt x="74" y="28"/>
                    </a:lnTo>
                    <a:lnTo>
                      <a:pt x="88" y="20"/>
                    </a:lnTo>
                    <a:lnTo>
                      <a:pt x="104" y="14"/>
                    </a:lnTo>
                    <a:lnTo>
                      <a:pt x="118" y="8"/>
                    </a:lnTo>
                    <a:lnTo>
                      <a:pt x="134" y="4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/>
              </a:p>
            </p:txBody>
          </p:sp>
          <p:sp>
            <p:nvSpPr>
              <p:cNvPr id="21" name="Freeform 13"/>
              <p:cNvSpPr>
                <a:spLocks noEditPoints="1"/>
              </p:cNvSpPr>
              <p:nvPr/>
            </p:nvSpPr>
            <p:spPr bwMode="auto">
              <a:xfrm>
                <a:off x="847725" y="3708400"/>
                <a:ext cx="762000" cy="762000"/>
              </a:xfrm>
              <a:custGeom>
                <a:avLst/>
                <a:gdLst>
                  <a:gd name="T0" fmla="*/ 474 w 480"/>
                  <a:gd name="T1" fmla="*/ 204 h 480"/>
                  <a:gd name="T2" fmla="*/ 438 w 480"/>
                  <a:gd name="T3" fmla="*/ 158 h 480"/>
                  <a:gd name="T4" fmla="*/ 434 w 480"/>
                  <a:gd name="T5" fmla="*/ 112 h 480"/>
                  <a:gd name="T6" fmla="*/ 410 w 480"/>
                  <a:gd name="T7" fmla="*/ 70 h 480"/>
                  <a:gd name="T8" fmla="*/ 340 w 480"/>
                  <a:gd name="T9" fmla="*/ 42 h 480"/>
                  <a:gd name="T10" fmla="*/ 298 w 480"/>
                  <a:gd name="T11" fmla="*/ 18 h 480"/>
                  <a:gd name="T12" fmla="*/ 240 w 480"/>
                  <a:gd name="T13" fmla="*/ 0 h 480"/>
                  <a:gd name="T14" fmla="*/ 194 w 480"/>
                  <a:gd name="T15" fmla="*/ 12 h 480"/>
                  <a:gd name="T16" fmla="*/ 158 w 480"/>
                  <a:gd name="T17" fmla="*/ 44 h 480"/>
                  <a:gd name="T18" fmla="*/ 86 w 480"/>
                  <a:gd name="T19" fmla="*/ 58 h 480"/>
                  <a:gd name="T20" fmla="*/ 50 w 480"/>
                  <a:gd name="T21" fmla="*/ 100 h 480"/>
                  <a:gd name="T22" fmla="*/ 44 w 480"/>
                  <a:gd name="T23" fmla="*/ 158 h 480"/>
                  <a:gd name="T24" fmla="*/ 12 w 480"/>
                  <a:gd name="T25" fmla="*/ 194 h 480"/>
                  <a:gd name="T26" fmla="*/ 0 w 480"/>
                  <a:gd name="T27" fmla="*/ 240 h 480"/>
                  <a:gd name="T28" fmla="*/ 18 w 480"/>
                  <a:gd name="T29" fmla="*/ 296 h 480"/>
                  <a:gd name="T30" fmla="*/ 42 w 480"/>
                  <a:gd name="T31" fmla="*/ 334 h 480"/>
                  <a:gd name="T32" fmla="*/ 56 w 480"/>
                  <a:gd name="T33" fmla="*/ 390 h 480"/>
                  <a:gd name="T34" fmla="*/ 70 w 480"/>
                  <a:gd name="T35" fmla="*/ 410 h 480"/>
                  <a:gd name="T36" fmla="*/ 140 w 480"/>
                  <a:gd name="T37" fmla="*/ 438 h 480"/>
                  <a:gd name="T38" fmla="*/ 184 w 480"/>
                  <a:gd name="T39" fmla="*/ 462 h 480"/>
                  <a:gd name="T40" fmla="*/ 240 w 480"/>
                  <a:gd name="T41" fmla="*/ 480 h 480"/>
                  <a:gd name="T42" fmla="*/ 288 w 480"/>
                  <a:gd name="T43" fmla="*/ 468 h 480"/>
                  <a:gd name="T44" fmla="*/ 322 w 480"/>
                  <a:gd name="T45" fmla="*/ 438 h 480"/>
                  <a:gd name="T46" fmla="*/ 396 w 480"/>
                  <a:gd name="T47" fmla="*/ 422 h 480"/>
                  <a:gd name="T48" fmla="*/ 424 w 480"/>
                  <a:gd name="T49" fmla="*/ 394 h 480"/>
                  <a:gd name="T50" fmla="*/ 438 w 480"/>
                  <a:gd name="T51" fmla="*/ 322 h 480"/>
                  <a:gd name="T52" fmla="*/ 468 w 480"/>
                  <a:gd name="T53" fmla="*/ 286 h 480"/>
                  <a:gd name="T54" fmla="*/ 480 w 480"/>
                  <a:gd name="T55" fmla="*/ 240 h 480"/>
                  <a:gd name="T56" fmla="*/ 382 w 480"/>
                  <a:gd name="T57" fmla="*/ 310 h 480"/>
                  <a:gd name="T58" fmla="*/ 388 w 480"/>
                  <a:gd name="T59" fmla="*/ 358 h 480"/>
                  <a:gd name="T60" fmla="*/ 368 w 480"/>
                  <a:gd name="T61" fmla="*/ 382 h 480"/>
                  <a:gd name="T62" fmla="*/ 330 w 480"/>
                  <a:gd name="T63" fmla="*/ 390 h 480"/>
                  <a:gd name="T64" fmla="*/ 288 w 480"/>
                  <a:gd name="T65" fmla="*/ 380 h 480"/>
                  <a:gd name="T66" fmla="*/ 274 w 480"/>
                  <a:gd name="T67" fmla="*/ 418 h 480"/>
                  <a:gd name="T68" fmla="*/ 240 w 480"/>
                  <a:gd name="T69" fmla="*/ 432 h 480"/>
                  <a:gd name="T70" fmla="*/ 200 w 480"/>
                  <a:gd name="T71" fmla="*/ 410 h 480"/>
                  <a:gd name="T72" fmla="*/ 178 w 480"/>
                  <a:gd name="T73" fmla="*/ 376 h 480"/>
                  <a:gd name="T74" fmla="*/ 142 w 480"/>
                  <a:gd name="T75" fmla="*/ 390 h 480"/>
                  <a:gd name="T76" fmla="*/ 104 w 480"/>
                  <a:gd name="T77" fmla="*/ 376 h 480"/>
                  <a:gd name="T78" fmla="*/ 92 w 480"/>
                  <a:gd name="T79" fmla="*/ 348 h 480"/>
                  <a:gd name="T80" fmla="*/ 104 w 480"/>
                  <a:gd name="T81" fmla="*/ 302 h 480"/>
                  <a:gd name="T82" fmla="*/ 80 w 480"/>
                  <a:gd name="T83" fmla="*/ 284 h 480"/>
                  <a:gd name="T84" fmla="*/ 50 w 480"/>
                  <a:gd name="T85" fmla="*/ 250 h 480"/>
                  <a:gd name="T86" fmla="*/ 52 w 480"/>
                  <a:gd name="T87" fmla="*/ 220 h 480"/>
                  <a:gd name="T88" fmla="*/ 90 w 480"/>
                  <a:gd name="T89" fmla="*/ 192 h 480"/>
                  <a:gd name="T90" fmla="*/ 98 w 480"/>
                  <a:gd name="T91" fmla="*/ 170 h 480"/>
                  <a:gd name="T92" fmla="*/ 94 w 480"/>
                  <a:gd name="T93" fmla="*/ 122 h 480"/>
                  <a:gd name="T94" fmla="*/ 122 w 480"/>
                  <a:gd name="T95" fmla="*/ 94 h 480"/>
                  <a:gd name="T96" fmla="*/ 160 w 480"/>
                  <a:gd name="T97" fmla="*/ 94 h 480"/>
                  <a:gd name="T98" fmla="*/ 192 w 480"/>
                  <a:gd name="T99" fmla="*/ 100 h 480"/>
                  <a:gd name="T100" fmla="*/ 212 w 480"/>
                  <a:gd name="T101" fmla="*/ 56 h 480"/>
                  <a:gd name="T102" fmla="*/ 250 w 480"/>
                  <a:gd name="T103" fmla="*/ 50 h 480"/>
                  <a:gd name="T104" fmla="*/ 284 w 480"/>
                  <a:gd name="T105" fmla="*/ 80 h 480"/>
                  <a:gd name="T106" fmla="*/ 302 w 480"/>
                  <a:gd name="T107" fmla="*/ 104 h 480"/>
                  <a:gd name="T108" fmla="*/ 340 w 480"/>
                  <a:gd name="T109" fmla="*/ 90 h 480"/>
                  <a:gd name="T110" fmla="*/ 376 w 480"/>
                  <a:gd name="T111" fmla="*/ 104 h 480"/>
                  <a:gd name="T112" fmla="*/ 390 w 480"/>
                  <a:gd name="T113" fmla="*/ 142 h 480"/>
                  <a:gd name="T114" fmla="*/ 364 w 480"/>
                  <a:gd name="T115" fmla="*/ 192 h 480"/>
                  <a:gd name="T116" fmla="*/ 410 w 480"/>
                  <a:gd name="T117" fmla="*/ 200 h 480"/>
                  <a:gd name="T118" fmla="*/ 432 w 480"/>
                  <a:gd name="T119" fmla="*/ 240 h 480"/>
                  <a:gd name="T120" fmla="*/ 418 w 480"/>
                  <a:gd name="T121" fmla="*/ 274 h 480"/>
                  <a:gd name="T122" fmla="*/ 382 w 480"/>
                  <a:gd name="T123" fmla="*/ 288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0" h="480">
                    <a:moveTo>
                      <a:pt x="480" y="240"/>
                    </a:moveTo>
                    <a:lnTo>
                      <a:pt x="480" y="240"/>
                    </a:lnTo>
                    <a:lnTo>
                      <a:pt x="480" y="228"/>
                    </a:lnTo>
                    <a:lnTo>
                      <a:pt x="478" y="216"/>
                    </a:lnTo>
                    <a:lnTo>
                      <a:pt x="474" y="204"/>
                    </a:lnTo>
                    <a:lnTo>
                      <a:pt x="468" y="194"/>
                    </a:lnTo>
                    <a:lnTo>
                      <a:pt x="462" y="184"/>
                    </a:lnTo>
                    <a:lnTo>
                      <a:pt x="456" y="174"/>
                    </a:lnTo>
                    <a:lnTo>
                      <a:pt x="446" y="166"/>
                    </a:lnTo>
                    <a:lnTo>
                      <a:pt x="438" y="158"/>
                    </a:lnTo>
                    <a:lnTo>
                      <a:pt x="438" y="158"/>
                    </a:lnTo>
                    <a:lnTo>
                      <a:pt x="438" y="146"/>
                    </a:lnTo>
                    <a:lnTo>
                      <a:pt x="438" y="136"/>
                    </a:lnTo>
                    <a:lnTo>
                      <a:pt x="438" y="124"/>
                    </a:lnTo>
                    <a:lnTo>
                      <a:pt x="434" y="112"/>
                    </a:lnTo>
                    <a:lnTo>
                      <a:pt x="430" y="100"/>
                    </a:lnTo>
                    <a:lnTo>
                      <a:pt x="426" y="90"/>
                    </a:lnTo>
                    <a:lnTo>
                      <a:pt x="418" y="80"/>
                    </a:lnTo>
                    <a:lnTo>
                      <a:pt x="410" y="70"/>
                    </a:lnTo>
                    <a:lnTo>
                      <a:pt x="410" y="70"/>
                    </a:lnTo>
                    <a:lnTo>
                      <a:pt x="396" y="58"/>
                    </a:lnTo>
                    <a:lnTo>
                      <a:pt x="378" y="48"/>
                    </a:lnTo>
                    <a:lnTo>
                      <a:pt x="360" y="44"/>
                    </a:lnTo>
                    <a:lnTo>
                      <a:pt x="340" y="42"/>
                    </a:lnTo>
                    <a:lnTo>
                      <a:pt x="340" y="42"/>
                    </a:lnTo>
                    <a:lnTo>
                      <a:pt x="322" y="44"/>
                    </a:lnTo>
                    <a:lnTo>
                      <a:pt x="322" y="44"/>
                    </a:lnTo>
                    <a:lnTo>
                      <a:pt x="314" y="34"/>
                    </a:lnTo>
                    <a:lnTo>
                      <a:pt x="306" y="26"/>
                    </a:lnTo>
                    <a:lnTo>
                      <a:pt x="298" y="18"/>
                    </a:lnTo>
                    <a:lnTo>
                      <a:pt x="288" y="12"/>
                    </a:lnTo>
                    <a:lnTo>
                      <a:pt x="276" y="6"/>
                    </a:lnTo>
                    <a:lnTo>
                      <a:pt x="264" y="4"/>
                    </a:lnTo>
                    <a:lnTo>
                      <a:pt x="252" y="0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28" y="0"/>
                    </a:lnTo>
                    <a:lnTo>
                      <a:pt x="216" y="4"/>
                    </a:lnTo>
                    <a:lnTo>
                      <a:pt x="204" y="6"/>
                    </a:lnTo>
                    <a:lnTo>
                      <a:pt x="194" y="12"/>
                    </a:lnTo>
                    <a:lnTo>
                      <a:pt x="184" y="18"/>
                    </a:lnTo>
                    <a:lnTo>
                      <a:pt x="174" y="26"/>
                    </a:lnTo>
                    <a:lnTo>
                      <a:pt x="166" y="34"/>
                    </a:lnTo>
                    <a:lnTo>
                      <a:pt x="158" y="44"/>
                    </a:lnTo>
                    <a:lnTo>
                      <a:pt x="158" y="44"/>
                    </a:lnTo>
                    <a:lnTo>
                      <a:pt x="140" y="42"/>
                    </a:lnTo>
                    <a:lnTo>
                      <a:pt x="140" y="42"/>
                    </a:lnTo>
                    <a:lnTo>
                      <a:pt x="122" y="44"/>
                    </a:lnTo>
                    <a:lnTo>
                      <a:pt x="102" y="48"/>
                    </a:lnTo>
                    <a:lnTo>
                      <a:pt x="86" y="58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62" y="80"/>
                    </a:lnTo>
                    <a:lnTo>
                      <a:pt x="56" y="90"/>
                    </a:lnTo>
                    <a:lnTo>
                      <a:pt x="50" y="100"/>
                    </a:lnTo>
                    <a:lnTo>
                      <a:pt x="46" y="112"/>
                    </a:lnTo>
                    <a:lnTo>
                      <a:pt x="44" y="124"/>
                    </a:lnTo>
                    <a:lnTo>
                      <a:pt x="42" y="136"/>
                    </a:lnTo>
                    <a:lnTo>
                      <a:pt x="42" y="146"/>
                    </a:lnTo>
                    <a:lnTo>
                      <a:pt x="44" y="158"/>
                    </a:lnTo>
                    <a:lnTo>
                      <a:pt x="44" y="158"/>
                    </a:lnTo>
                    <a:lnTo>
                      <a:pt x="34" y="166"/>
                    </a:lnTo>
                    <a:lnTo>
                      <a:pt x="26" y="174"/>
                    </a:lnTo>
                    <a:lnTo>
                      <a:pt x="18" y="184"/>
                    </a:lnTo>
                    <a:lnTo>
                      <a:pt x="12" y="194"/>
                    </a:lnTo>
                    <a:lnTo>
                      <a:pt x="8" y="204"/>
                    </a:lnTo>
                    <a:lnTo>
                      <a:pt x="4" y="216"/>
                    </a:lnTo>
                    <a:lnTo>
                      <a:pt x="2" y="228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2" y="252"/>
                    </a:lnTo>
                    <a:lnTo>
                      <a:pt x="4" y="264"/>
                    </a:lnTo>
                    <a:lnTo>
                      <a:pt x="8" y="276"/>
                    </a:lnTo>
                    <a:lnTo>
                      <a:pt x="12" y="286"/>
                    </a:lnTo>
                    <a:lnTo>
                      <a:pt x="18" y="296"/>
                    </a:lnTo>
                    <a:lnTo>
                      <a:pt x="26" y="306"/>
                    </a:lnTo>
                    <a:lnTo>
                      <a:pt x="34" y="314"/>
                    </a:lnTo>
                    <a:lnTo>
                      <a:pt x="44" y="322"/>
                    </a:lnTo>
                    <a:lnTo>
                      <a:pt x="44" y="322"/>
                    </a:lnTo>
                    <a:lnTo>
                      <a:pt x="42" y="334"/>
                    </a:lnTo>
                    <a:lnTo>
                      <a:pt x="42" y="344"/>
                    </a:lnTo>
                    <a:lnTo>
                      <a:pt x="44" y="356"/>
                    </a:lnTo>
                    <a:lnTo>
                      <a:pt x="46" y="368"/>
                    </a:lnTo>
                    <a:lnTo>
                      <a:pt x="50" y="378"/>
                    </a:lnTo>
                    <a:lnTo>
                      <a:pt x="56" y="390"/>
                    </a:lnTo>
                    <a:lnTo>
                      <a:pt x="62" y="400"/>
                    </a:lnTo>
                    <a:lnTo>
                      <a:pt x="70" y="408"/>
                    </a:lnTo>
                    <a:lnTo>
                      <a:pt x="70" y="408"/>
                    </a:lnTo>
                    <a:lnTo>
                      <a:pt x="70" y="410"/>
                    </a:lnTo>
                    <a:lnTo>
                      <a:pt x="70" y="410"/>
                    </a:lnTo>
                    <a:lnTo>
                      <a:pt x="86" y="422"/>
                    </a:lnTo>
                    <a:lnTo>
                      <a:pt x="102" y="432"/>
                    </a:lnTo>
                    <a:lnTo>
                      <a:pt x="122" y="436"/>
                    </a:lnTo>
                    <a:lnTo>
                      <a:pt x="140" y="438"/>
                    </a:lnTo>
                    <a:lnTo>
                      <a:pt x="140" y="438"/>
                    </a:lnTo>
                    <a:lnTo>
                      <a:pt x="158" y="438"/>
                    </a:lnTo>
                    <a:lnTo>
                      <a:pt x="158" y="438"/>
                    </a:lnTo>
                    <a:lnTo>
                      <a:pt x="166" y="446"/>
                    </a:lnTo>
                    <a:lnTo>
                      <a:pt x="174" y="454"/>
                    </a:lnTo>
                    <a:lnTo>
                      <a:pt x="184" y="462"/>
                    </a:lnTo>
                    <a:lnTo>
                      <a:pt x="194" y="468"/>
                    </a:lnTo>
                    <a:lnTo>
                      <a:pt x="204" y="474"/>
                    </a:lnTo>
                    <a:lnTo>
                      <a:pt x="216" y="478"/>
                    </a:lnTo>
                    <a:lnTo>
                      <a:pt x="228" y="480"/>
                    </a:lnTo>
                    <a:lnTo>
                      <a:pt x="240" y="480"/>
                    </a:lnTo>
                    <a:lnTo>
                      <a:pt x="240" y="480"/>
                    </a:lnTo>
                    <a:lnTo>
                      <a:pt x="252" y="480"/>
                    </a:lnTo>
                    <a:lnTo>
                      <a:pt x="264" y="478"/>
                    </a:lnTo>
                    <a:lnTo>
                      <a:pt x="276" y="474"/>
                    </a:lnTo>
                    <a:lnTo>
                      <a:pt x="288" y="468"/>
                    </a:lnTo>
                    <a:lnTo>
                      <a:pt x="298" y="462"/>
                    </a:lnTo>
                    <a:lnTo>
                      <a:pt x="306" y="454"/>
                    </a:lnTo>
                    <a:lnTo>
                      <a:pt x="314" y="446"/>
                    </a:lnTo>
                    <a:lnTo>
                      <a:pt x="322" y="438"/>
                    </a:lnTo>
                    <a:lnTo>
                      <a:pt x="322" y="438"/>
                    </a:lnTo>
                    <a:lnTo>
                      <a:pt x="340" y="438"/>
                    </a:lnTo>
                    <a:lnTo>
                      <a:pt x="340" y="438"/>
                    </a:lnTo>
                    <a:lnTo>
                      <a:pt x="360" y="436"/>
                    </a:lnTo>
                    <a:lnTo>
                      <a:pt x="378" y="432"/>
                    </a:lnTo>
                    <a:lnTo>
                      <a:pt x="396" y="422"/>
                    </a:lnTo>
                    <a:lnTo>
                      <a:pt x="410" y="410"/>
                    </a:lnTo>
                    <a:lnTo>
                      <a:pt x="410" y="410"/>
                    </a:lnTo>
                    <a:lnTo>
                      <a:pt x="412" y="408"/>
                    </a:lnTo>
                    <a:lnTo>
                      <a:pt x="412" y="408"/>
                    </a:lnTo>
                    <a:lnTo>
                      <a:pt x="424" y="394"/>
                    </a:lnTo>
                    <a:lnTo>
                      <a:pt x="432" y="378"/>
                    </a:lnTo>
                    <a:lnTo>
                      <a:pt x="438" y="358"/>
                    </a:lnTo>
                    <a:lnTo>
                      <a:pt x="440" y="340"/>
                    </a:lnTo>
                    <a:lnTo>
                      <a:pt x="440" y="340"/>
                    </a:lnTo>
                    <a:lnTo>
                      <a:pt x="438" y="322"/>
                    </a:lnTo>
                    <a:lnTo>
                      <a:pt x="438" y="322"/>
                    </a:lnTo>
                    <a:lnTo>
                      <a:pt x="446" y="314"/>
                    </a:lnTo>
                    <a:lnTo>
                      <a:pt x="456" y="306"/>
                    </a:lnTo>
                    <a:lnTo>
                      <a:pt x="462" y="296"/>
                    </a:lnTo>
                    <a:lnTo>
                      <a:pt x="468" y="286"/>
                    </a:lnTo>
                    <a:lnTo>
                      <a:pt x="474" y="276"/>
                    </a:lnTo>
                    <a:lnTo>
                      <a:pt x="478" y="264"/>
                    </a:lnTo>
                    <a:lnTo>
                      <a:pt x="480" y="252"/>
                    </a:lnTo>
                    <a:lnTo>
                      <a:pt x="480" y="240"/>
                    </a:lnTo>
                    <a:lnTo>
                      <a:pt x="480" y="240"/>
                    </a:lnTo>
                    <a:close/>
                    <a:moveTo>
                      <a:pt x="382" y="288"/>
                    </a:moveTo>
                    <a:lnTo>
                      <a:pt x="364" y="288"/>
                    </a:lnTo>
                    <a:lnTo>
                      <a:pt x="376" y="302"/>
                    </a:lnTo>
                    <a:lnTo>
                      <a:pt x="376" y="302"/>
                    </a:lnTo>
                    <a:lnTo>
                      <a:pt x="382" y="310"/>
                    </a:lnTo>
                    <a:lnTo>
                      <a:pt x="388" y="320"/>
                    </a:lnTo>
                    <a:lnTo>
                      <a:pt x="392" y="328"/>
                    </a:lnTo>
                    <a:lnTo>
                      <a:pt x="392" y="338"/>
                    </a:lnTo>
                    <a:lnTo>
                      <a:pt x="392" y="348"/>
                    </a:lnTo>
                    <a:lnTo>
                      <a:pt x="388" y="358"/>
                    </a:lnTo>
                    <a:lnTo>
                      <a:pt x="384" y="368"/>
                    </a:lnTo>
                    <a:lnTo>
                      <a:pt x="376" y="376"/>
                    </a:lnTo>
                    <a:lnTo>
                      <a:pt x="376" y="376"/>
                    </a:lnTo>
                    <a:lnTo>
                      <a:pt x="376" y="376"/>
                    </a:lnTo>
                    <a:lnTo>
                      <a:pt x="368" y="382"/>
                    </a:lnTo>
                    <a:lnTo>
                      <a:pt x="360" y="388"/>
                    </a:lnTo>
                    <a:lnTo>
                      <a:pt x="350" y="390"/>
                    </a:lnTo>
                    <a:lnTo>
                      <a:pt x="340" y="390"/>
                    </a:lnTo>
                    <a:lnTo>
                      <a:pt x="340" y="390"/>
                    </a:lnTo>
                    <a:lnTo>
                      <a:pt x="330" y="390"/>
                    </a:lnTo>
                    <a:lnTo>
                      <a:pt x="320" y="388"/>
                    </a:lnTo>
                    <a:lnTo>
                      <a:pt x="310" y="382"/>
                    </a:lnTo>
                    <a:lnTo>
                      <a:pt x="302" y="376"/>
                    </a:lnTo>
                    <a:lnTo>
                      <a:pt x="288" y="364"/>
                    </a:lnTo>
                    <a:lnTo>
                      <a:pt x="288" y="380"/>
                    </a:lnTo>
                    <a:lnTo>
                      <a:pt x="288" y="380"/>
                    </a:lnTo>
                    <a:lnTo>
                      <a:pt x="288" y="392"/>
                    </a:lnTo>
                    <a:lnTo>
                      <a:pt x="284" y="400"/>
                    </a:lnTo>
                    <a:lnTo>
                      <a:pt x="280" y="410"/>
                    </a:lnTo>
                    <a:lnTo>
                      <a:pt x="274" y="418"/>
                    </a:lnTo>
                    <a:lnTo>
                      <a:pt x="268" y="424"/>
                    </a:lnTo>
                    <a:lnTo>
                      <a:pt x="260" y="428"/>
                    </a:lnTo>
                    <a:lnTo>
                      <a:pt x="250" y="432"/>
                    </a:lnTo>
                    <a:lnTo>
                      <a:pt x="240" y="432"/>
                    </a:lnTo>
                    <a:lnTo>
                      <a:pt x="240" y="432"/>
                    </a:lnTo>
                    <a:lnTo>
                      <a:pt x="230" y="432"/>
                    </a:lnTo>
                    <a:lnTo>
                      <a:pt x="220" y="428"/>
                    </a:lnTo>
                    <a:lnTo>
                      <a:pt x="212" y="424"/>
                    </a:lnTo>
                    <a:lnTo>
                      <a:pt x="206" y="418"/>
                    </a:lnTo>
                    <a:lnTo>
                      <a:pt x="200" y="410"/>
                    </a:lnTo>
                    <a:lnTo>
                      <a:pt x="196" y="400"/>
                    </a:lnTo>
                    <a:lnTo>
                      <a:pt x="192" y="392"/>
                    </a:lnTo>
                    <a:lnTo>
                      <a:pt x="192" y="380"/>
                    </a:lnTo>
                    <a:lnTo>
                      <a:pt x="192" y="364"/>
                    </a:lnTo>
                    <a:lnTo>
                      <a:pt x="178" y="376"/>
                    </a:lnTo>
                    <a:lnTo>
                      <a:pt x="178" y="376"/>
                    </a:lnTo>
                    <a:lnTo>
                      <a:pt x="170" y="382"/>
                    </a:lnTo>
                    <a:lnTo>
                      <a:pt x="162" y="388"/>
                    </a:lnTo>
                    <a:lnTo>
                      <a:pt x="152" y="390"/>
                    </a:lnTo>
                    <a:lnTo>
                      <a:pt x="142" y="390"/>
                    </a:lnTo>
                    <a:lnTo>
                      <a:pt x="142" y="390"/>
                    </a:lnTo>
                    <a:lnTo>
                      <a:pt x="130" y="390"/>
                    </a:lnTo>
                    <a:lnTo>
                      <a:pt x="120" y="388"/>
                    </a:lnTo>
                    <a:lnTo>
                      <a:pt x="112" y="382"/>
                    </a:lnTo>
                    <a:lnTo>
                      <a:pt x="104" y="376"/>
                    </a:lnTo>
                    <a:lnTo>
                      <a:pt x="104" y="376"/>
                    </a:lnTo>
                    <a:lnTo>
                      <a:pt x="104" y="376"/>
                    </a:lnTo>
                    <a:lnTo>
                      <a:pt x="98" y="368"/>
                    </a:lnTo>
                    <a:lnTo>
                      <a:pt x="94" y="358"/>
                    </a:lnTo>
                    <a:lnTo>
                      <a:pt x="92" y="348"/>
                    </a:lnTo>
                    <a:lnTo>
                      <a:pt x="90" y="338"/>
                    </a:lnTo>
                    <a:lnTo>
                      <a:pt x="92" y="328"/>
                    </a:lnTo>
                    <a:lnTo>
                      <a:pt x="94" y="320"/>
                    </a:lnTo>
                    <a:lnTo>
                      <a:pt x="98" y="310"/>
                    </a:lnTo>
                    <a:lnTo>
                      <a:pt x="104" y="302"/>
                    </a:lnTo>
                    <a:lnTo>
                      <a:pt x="116" y="288"/>
                    </a:lnTo>
                    <a:lnTo>
                      <a:pt x="100" y="288"/>
                    </a:lnTo>
                    <a:lnTo>
                      <a:pt x="100" y="288"/>
                    </a:lnTo>
                    <a:lnTo>
                      <a:pt x="90" y="288"/>
                    </a:lnTo>
                    <a:lnTo>
                      <a:pt x="80" y="284"/>
                    </a:lnTo>
                    <a:lnTo>
                      <a:pt x="70" y="280"/>
                    </a:lnTo>
                    <a:lnTo>
                      <a:pt x="64" y="274"/>
                    </a:lnTo>
                    <a:lnTo>
                      <a:pt x="56" y="268"/>
                    </a:lnTo>
                    <a:lnTo>
                      <a:pt x="52" y="260"/>
                    </a:lnTo>
                    <a:lnTo>
                      <a:pt x="50" y="250"/>
                    </a:lnTo>
                    <a:lnTo>
                      <a:pt x="48" y="240"/>
                    </a:lnTo>
                    <a:lnTo>
                      <a:pt x="48" y="240"/>
                    </a:lnTo>
                    <a:lnTo>
                      <a:pt x="48" y="240"/>
                    </a:lnTo>
                    <a:lnTo>
                      <a:pt x="50" y="230"/>
                    </a:lnTo>
                    <a:lnTo>
                      <a:pt x="52" y="220"/>
                    </a:lnTo>
                    <a:lnTo>
                      <a:pt x="56" y="212"/>
                    </a:lnTo>
                    <a:lnTo>
                      <a:pt x="64" y="206"/>
                    </a:lnTo>
                    <a:lnTo>
                      <a:pt x="70" y="200"/>
                    </a:lnTo>
                    <a:lnTo>
                      <a:pt x="80" y="196"/>
                    </a:lnTo>
                    <a:lnTo>
                      <a:pt x="90" y="192"/>
                    </a:lnTo>
                    <a:lnTo>
                      <a:pt x="100" y="192"/>
                    </a:lnTo>
                    <a:lnTo>
                      <a:pt x="116" y="192"/>
                    </a:lnTo>
                    <a:lnTo>
                      <a:pt x="104" y="178"/>
                    </a:lnTo>
                    <a:lnTo>
                      <a:pt x="104" y="178"/>
                    </a:lnTo>
                    <a:lnTo>
                      <a:pt x="98" y="170"/>
                    </a:lnTo>
                    <a:lnTo>
                      <a:pt x="94" y="162"/>
                    </a:lnTo>
                    <a:lnTo>
                      <a:pt x="90" y="152"/>
                    </a:lnTo>
                    <a:lnTo>
                      <a:pt x="90" y="142"/>
                    </a:lnTo>
                    <a:lnTo>
                      <a:pt x="90" y="132"/>
                    </a:lnTo>
                    <a:lnTo>
                      <a:pt x="94" y="122"/>
                    </a:lnTo>
                    <a:lnTo>
                      <a:pt x="98" y="114"/>
                    </a:lnTo>
                    <a:lnTo>
                      <a:pt x="104" y="106"/>
                    </a:lnTo>
                    <a:lnTo>
                      <a:pt x="104" y="106"/>
                    </a:lnTo>
                    <a:lnTo>
                      <a:pt x="112" y="98"/>
                    </a:lnTo>
                    <a:lnTo>
                      <a:pt x="122" y="94"/>
                    </a:lnTo>
                    <a:lnTo>
                      <a:pt x="132" y="90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50" y="90"/>
                    </a:lnTo>
                    <a:lnTo>
                      <a:pt x="160" y="94"/>
                    </a:lnTo>
                    <a:lnTo>
                      <a:pt x="170" y="98"/>
                    </a:lnTo>
                    <a:lnTo>
                      <a:pt x="178" y="104"/>
                    </a:lnTo>
                    <a:lnTo>
                      <a:pt x="192" y="116"/>
                    </a:lnTo>
                    <a:lnTo>
                      <a:pt x="192" y="100"/>
                    </a:lnTo>
                    <a:lnTo>
                      <a:pt x="192" y="100"/>
                    </a:lnTo>
                    <a:lnTo>
                      <a:pt x="192" y="90"/>
                    </a:lnTo>
                    <a:lnTo>
                      <a:pt x="196" y="80"/>
                    </a:lnTo>
                    <a:lnTo>
                      <a:pt x="200" y="70"/>
                    </a:lnTo>
                    <a:lnTo>
                      <a:pt x="206" y="64"/>
                    </a:lnTo>
                    <a:lnTo>
                      <a:pt x="212" y="56"/>
                    </a:lnTo>
                    <a:lnTo>
                      <a:pt x="220" y="52"/>
                    </a:lnTo>
                    <a:lnTo>
                      <a:pt x="230" y="50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50" y="50"/>
                    </a:lnTo>
                    <a:lnTo>
                      <a:pt x="260" y="52"/>
                    </a:lnTo>
                    <a:lnTo>
                      <a:pt x="268" y="56"/>
                    </a:lnTo>
                    <a:lnTo>
                      <a:pt x="274" y="64"/>
                    </a:lnTo>
                    <a:lnTo>
                      <a:pt x="280" y="70"/>
                    </a:lnTo>
                    <a:lnTo>
                      <a:pt x="284" y="80"/>
                    </a:lnTo>
                    <a:lnTo>
                      <a:pt x="288" y="90"/>
                    </a:lnTo>
                    <a:lnTo>
                      <a:pt x="288" y="100"/>
                    </a:lnTo>
                    <a:lnTo>
                      <a:pt x="288" y="116"/>
                    </a:lnTo>
                    <a:lnTo>
                      <a:pt x="302" y="104"/>
                    </a:lnTo>
                    <a:lnTo>
                      <a:pt x="302" y="104"/>
                    </a:lnTo>
                    <a:lnTo>
                      <a:pt x="310" y="98"/>
                    </a:lnTo>
                    <a:lnTo>
                      <a:pt x="320" y="94"/>
                    </a:lnTo>
                    <a:lnTo>
                      <a:pt x="330" y="90"/>
                    </a:lnTo>
                    <a:lnTo>
                      <a:pt x="340" y="90"/>
                    </a:lnTo>
                    <a:lnTo>
                      <a:pt x="340" y="90"/>
                    </a:lnTo>
                    <a:lnTo>
                      <a:pt x="348" y="90"/>
                    </a:lnTo>
                    <a:lnTo>
                      <a:pt x="358" y="94"/>
                    </a:lnTo>
                    <a:lnTo>
                      <a:pt x="368" y="98"/>
                    </a:lnTo>
                    <a:lnTo>
                      <a:pt x="376" y="104"/>
                    </a:lnTo>
                    <a:lnTo>
                      <a:pt x="376" y="104"/>
                    </a:lnTo>
                    <a:lnTo>
                      <a:pt x="376" y="104"/>
                    </a:lnTo>
                    <a:lnTo>
                      <a:pt x="382" y="112"/>
                    </a:lnTo>
                    <a:lnTo>
                      <a:pt x="388" y="122"/>
                    </a:lnTo>
                    <a:lnTo>
                      <a:pt x="390" y="132"/>
                    </a:lnTo>
                    <a:lnTo>
                      <a:pt x="390" y="142"/>
                    </a:lnTo>
                    <a:lnTo>
                      <a:pt x="390" y="152"/>
                    </a:lnTo>
                    <a:lnTo>
                      <a:pt x="388" y="162"/>
                    </a:lnTo>
                    <a:lnTo>
                      <a:pt x="382" y="170"/>
                    </a:lnTo>
                    <a:lnTo>
                      <a:pt x="376" y="178"/>
                    </a:lnTo>
                    <a:lnTo>
                      <a:pt x="364" y="192"/>
                    </a:lnTo>
                    <a:lnTo>
                      <a:pt x="382" y="192"/>
                    </a:lnTo>
                    <a:lnTo>
                      <a:pt x="382" y="192"/>
                    </a:lnTo>
                    <a:lnTo>
                      <a:pt x="392" y="192"/>
                    </a:lnTo>
                    <a:lnTo>
                      <a:pt x="402" y="196"/>
                    </a:lnTo>
                    <a:lnTo>
                      <a:pt x="410" y="200"/>
                    </a:lnTo>
                    <a:lnTo>
                      <a:pt x="418" y="206"/>
                    </a:lnTo>
                    <a:lnTo>
                      <a:pt x="424" y="212"/>
                    </a:lnTo>
                    <a:lnTo>
                      <a:pt x="428" y="220"/>
                    </a:lnTo>
                    <a:lnTo>
                      <a:pt x="432" y="230"/>
                    </a:lnTo>
                    <a:lnTo>
                      <a:pt x="432" y="240"/>
                    </a:lnTo>
                    <a:lnTo>
                      <a:pt x="432" y="240"/>
                    </a:lnTo>
                    <a:lnTo>
                      <a:pt x="432" y="250"/>
                    </a:lnTo>
                    <a:lnTo>
                      <a:pt x="428" y="260"/>
                    </a:lnTo>
                    <a:lnTo>
                      <a:pt x="424" y="268"/>
                    </a:lnTo>
                    <a:lnTo>
                      <a:pt x="418" y="274"/>
                    </a:lnTo>
                    <a:lnTo>
                      <a:pt x="410" y="280"/>
                    </a:lnTo>
                    <a:lnTo>
                      <a:pt x="402" y="284"/>
                    </a:lnTo>
                    <a:lnTo>
                      <a:pt x="392" y="288"/>
                    </a:lnTo>
                    <a:lnTo>
                      <a:pt x="382" y="288"/>
                    </a:lnTo>
                    <a:lnTo>
                      <a:pt x="382" y="2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/>
              </a:p>
            </p:txBody>
          </p:sp>
          <p:sp>
            <p:nvSpPr>
              <p:cNvPr id="22" name="Freeform 14"/>
              <p:cNvSpPr/>
              <p:nvPr/>
            </p:nvSpPr>
            <p:spPr bwMode="auto">
              <a:xfrm>
                <a:off x="1114425" y="3975100"/>
                <a:ext cx="228600" cy="228600"/>
              </a:xfrm>
              <a:custGeom>
                <a:avLst/>
                <a:gdLst>
                  <a:gd name="T0" fmla="*/ 144 w 144"/>
                  <a:gd name="T1" fmla="*/ 72 h 144"/>
                  <a:gd name="T2" fmla="*/ 144 w 144"/>
                  <a:gd name="T3" fmla="*/ 72 h 144"/>
                  <a:gd name="T4" fmla="*/ 142 w 144"/>
                  <a:gd name="T5" fmla="*/ 58 h 144"/>
                  <a:gd name="T6" fmla="*/ 138 w 144"/>
                  <a:gd name="T7" fmla="*/ 44 h 144"/>
                  <a:gd name="T8" fmla="*/ 132 w 144"/>
                  <a:gd name="T9" fmla="*/ 32 h 144"/>
                  <a:gd name="T10" fmla="*/ 124 w 144"/>
                  <a:gd name="T11" fmla="*/ 22 h 144"/>
                  <a:gd name="T12" fmla="*/ 112 w 144"/>
                  <a:gd name="T13" fmla="*/ 12 h 144"/>
                  <a:gd name="T14" fmla="*/ 100 w 144"/>
                  <a:gd name="T15" fmla="*/ 6 h 144"/>
                  <a:gd name="T16" fmla="*/ 86 w 144"/>
                  <a:gd name="T17" fmla="*/ 2 h 144"/>
                  <a:gd name="T18" fmla="*/ 72 w 144"/>
                  <a:gd name="T19" fmla="*/ 0 h 144"/>
                  <a:gd name="T20" fmla="*/ 72 w 144"/>
                  <a:gd name="T21" fmla="*/ 0 h 144"/>
                  <a:gd name="T22" fmla="*/ 58 w 144"/>
                  <a:gd name="T23" fmla="*/ 2 h 144"/>
                  <a:gd name="T24" fmla="*/ 44 w 144"/>
                  <a:gd name="T25" fmla="*/ 6 h 144"/>
                  <a:gd name="T26" fmla="*/ 32 w 144"/>
                  <a:gd name="T27" fmla="*/ 12 h 144"/>
                  <a:gd name="T28" fmla="*/ 22 w 144"/>
                  <a:gd name="T29" fmla="*/ 22 h 144"/>
                  <a:gd name="T30" fmla="*/ 12 w 144"/>
                  <a:gd name="T31" fmla="*/ 32 h 144"/>
                  <a:gd name="T32" fmla="*/ 6 w 144"/>
                  <a:gd name="T33" fmla="*/ 44 h 144"/>
                  <a:gd name="T34" fmla="*/ 2 w 144"/>
                  <a:gd name="T35" fmla="*/ 58 h 144"/>
                  <a:gd name="T36" fmla="*/ 0 w 144"/>
                  <a:gd name="T37" fmla="*/ 72 h 144"/>
                  <a:gd name="T38" fmla="*/ 0 w 144"/>
                  <a:gd name="T39" fmla="*/ 72 h 144"/>
                  <a:gd name="T40" fmla="*/ 2 w 144"/>
                  <a:gd name="T41" fmla="*/ 86 h 144"/>
                  <a:gd name="T42" fmla="*/ 6 w 144"/>
                  <a:gd name="T43" fmla="*/ 100 h 144"/>
                  <a:gd name="T44" fmla="*/ 12 w 144"/>
                  <a:gd name="T45" fmla="*/ 112 h 144"/>
                  <a:gd name="T46" fmla="*/ 22 w 144"/>
                  <a:gd name="T47" fmla="*/ 124 h 144"/>
                  <a:gd name="T48" fmla="*/ 32 w 144"/>
                  <a:gd name="T49" fmla="*/ 132 h 144"/>
                  <a:gd name="T50" fmla="*/ 44 w 144"/>
                  <a:gd name="T51" fmla="*/ 138 h 144"/>
                  <a:gd name="T52" fmla="*/ 58 w 144"/>
                  <a:gd name="T53" fmla="*/ 142 h 144"/>
                  <a:gd name="T54" fmla="*/ 72 w 144"/>
                  <a:gd name="T55" fmla="*/ 144 h 144"/>
                  <a:gd name="T56" fmla="*/ 72 w 144"/>
                  <a:gd name="T57" fmla="*/ 144 h 144"/>
                  <a:gd name="T58" fmla="*/ 86 w 144"/>
                  <a:gd name="T59" fmla="*/ 142 h 144"/>
                  <a:gd name="T60" fmla="*/ 100 w 144"/>
                  <a:gd name="T61" fmla="*/ 138 h 144"/>
                  <a:gd name="T62" fmla="*/ 112 w 144"/>
                  <a:gd name="T63" fmla="*/ 132 h 144"/>
                  <a:gd name="T64" fmla="*/ 124 w 144"/>
                  <a:gd name="T65" fmla="*/ 124 h 144"/>
                  <a:gd name="T66" fmla="*/ 132 w 144"/>
                  <a:gd name="T67" fmla="*/ 112 h 144"/>
                  <a:gd name="T68" fmla="*/ 138 w 144"/>
                  <a:gd name="T69" fmla="*/ 100 h 144"/>
                  <a:gd name="T70" fmla="*/ 142 w 144"/>
                  <a:gd name="T71" fmla="*/ 86 h 144"/>
                  <a:gd name="T72" fmla="*/ 144 w 144"/>
                  <a:gd name="T73" fmla="*/ 72 h 144"/>
                  <a:gd name="T74" fmla="*/ 144 w 144"/>
                  <a:gd name="T75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4" h="144">
                    <a:moveTo>
                      <a:pt x="144" y="72"/>
                    </a:moveTo>
                    <a:lnTo>
                      <a:pt x="144" y="72"/>
                    </a:lnTo>
                    <a:lnTo>
                      <a:pt x="142" y="58"/>
                    </a:lnTo>
                    <a:lnTo>
                      <a:pt x="138" y="44"/>
                    </a:lnTo>
                    <a:lnTo>
                      <a:pt x="132" y="32"/>
                    </a:lnTo>
                    <a:lnTo>
                      <a:pt x="124" y="22"/>
                    </a:lnTo>
                    <a:lnTo>
                      <a:pt x="112" y="12"/>
                    </a:lnTo>
                    <a:lnTo>
                      <a:pt x="100" y="6"/>
                    </a:lnTo>
                    <a:lnTo>
                      <a:pt x="86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58" y="2"/>
                    </a:lnTo>
                    <a:lnTo>
                      <a:pt x="44" y="6"/>
                    </a:lnTo>
                    <a:lnTo>
                      <a:pt x="32" y="12"/>
                    </a:lnTo>
                    <a:lnTo>
                      <a:pt x="22" y="22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2" y="58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" y="86"/>
                    </a:lnTo>
                    <a:lnTo>
                      <a:pt x="6" y="100"/>
                    </a:lnTo>
                    <a:lnTo>
                      <a:pt x="12" y="112"/>
                    </a:lnTo>
                    <a:lnTo>
                      <a:pt x="22" y="124"/>
                    </a:lnTo>
                    <a:lnTo>
                      <a:pt x="32" y="132"/>
                    </a:lnTo>
                    <a:lnTo>
                      <a:pt x="44" y="138"/>
                    </a:lnTo>
                    <a:lnTo>
                      <a:pt x="58" y="142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86" y="142"/>
                    </a:lnTo>
                    <a:lnTo>
                      <a:pt x="100" y="138"/>
                    </a:lnTo>
                    <a:lnTo>
                      <a:pt x="112" y="132"/>
                    </a:lnTo>
                    <a:lnTo>
                      <a:pt x="124" y="124"/>
                    </a:lnTo>
                    <a:lnTo>
                      <a:pt x="132" y="112"/>
                    </a:lnTo>
                    <a:lnTo>
                      <a:pt x="138" y="100"/>
                    </a:lnTo>
                    <a:lnTo>
                      <a:pt x="142" y="86"/>
                    </a:lnTo>
                    <a:lnTo>
                      <a:pt x="144" y="72"/>
                    </a:lnTo>
                    <a:lnTo>
                      <a:pt x="144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5292080" y="3548844"/>
            <a:ext cx="455757" cy="455756"/>
            <a:chOff x="5047533" y="4972596"/>
            <a:chExt cx="630084" cy="630084"/>
          </a:xfrm>
        </p:grpSpPr>
        <p:sp>
          <p:nvSpPr>
            <p:cNvPr id="24" name="타원 23"/>
            <p:cNvSpPr/>
            <p:nvPr/>
          </p:nvSpPr>
          <p:spPr>
            <a:xfrm>
              <a:off x="5047533" y="4972596"/>
              <a:ext cx="630084" cy="630084"/>
            </a:xfrm>
            <a:prstGeom prst="ellipse">
              <a:avLst/>
            </a:prstGeom>
            <a:solidFill>
              <a:srgbClr val="402D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5204069" y="5099713"/>
              <a:ext cx="317012" cy="375851"/>
            </a:xfrm>
            <a:custGeom>
              <a:avLst/>
              <a:gdLst>
                <a:gd name="T0" fmla="*/ 450 w 528"/>
                <a:gd name="T1" fmla="*/ 110 h 626"/>
                <a:gd name="T2" fmla="*/ 346 w 528"/>
                <a:gd name="T3" fmla="*/ 16 h 626"/>
                <a:gd name="T4" fmla="*/ 222 w 528"/>
                <a:gd name="T5" fmla="*/ 4 h 626"/>
                <a:gd name="T6" fmla="*/ 102 w 528"/>
                <a:gd name="T7" fmla="*/ 76 h 626"/>
                <a:gd name="T8" fmla="*/ 54 w 528"/>
                <a:gd name="T9" fmla="*/ 210 h 626"/>
                <a:gd name="T10" fmla="*/ 90 w 528"/>
                <a:gd name="T11" fmla="*/ 328 h 626"/>
                <a:gd name="T12" fmla="*/ 202 w 528"/>
                <a:gd name="T13" fmla="*/ 410 h 626"/>
                <a:gd name="T14" fmla="*/ 326 w 528"/>
                <a:gd name="T15" fmla="*/ 410 h 626"/>
                <a:gd name="T16" fmla="*/ 438 w 528"/>
                <a:gd name="T17" fmla="*/ 328 h 626"/>
                <a:gd name="T18" fmla="*/ 474 w 528"/>
                <a:gd name="T19" fmla="*/ 210 h 626"/>
                <a:gd name="T20" fmla="*/ 438 w 528"/>
                <a:gd name="T21" fmla="*/ 210 h 626"/>
                <a:gd name="T22" fmla="*/ 376 w 528"/>
                <a:gd name="T23" fmla="*/ 258 h 626"/>
                <a:gd name="T24" fmla="*/ 376 w 528"/>
                <a:gd name="T25" fmla="*/ 162 h 626"/>
                <a:gd name="T26" fmla="*/ 368 w 528"/>
                <a:gd name="T27" fmla="*/ 128 h 626"/>
                <a:gd name="T28" fmla="*/ 354 w 528"/>
                <a:gd name="T29" fmla="*/ 60 h 626"/>
                <a:gd name="T30" fmla="*/ 342 w 528"/>
                <a:gd name="T31" fmla="*/ 230 h 626"/>
                <a:gd name="T32" fmla="*/ 188 w 528"/>
                <a:gd name="T33" fmla="*/ 248 h 626"/>
                <a:gd name="T34" fmla="*/ 226 w 528"/>
                <a:gd name="T35" fmla="*/ 176 h 626"/>
                <a:gd name="T36" fmla="*/ 342 w 528"/>
                <a:gd name="T37" fmla="*/ 210 h 626"/>
                <a:gd name="T38" fmla="*/ 304 w 528"/>
                <a:gd name="T39" fmla="*/ 72 h 626"/>
                <a:gd name="T40" fmla="*/ 264 w 528"/>
                <a:gd name="T41" fmla="*/ 142 h 626"/>
                <a:gd name="T42" fmla="*/ 226 w 528"/>
                <a:gd name="T43" fmla="*/ 72 h 626"/>
                <a:gd name="T44" fmla="*/ 198 w 528"/>
                <a:gd name="T45" fmla="*/ 50 h 626"/>
                <a:gd name="T46" fmla="*/ 120 w 528"/>
                <a:gd name="T47" fmla="*/ 112 h 626"/>
                <a:gd name="T48" fmla="*/ 104 w 528"/>
                <a:gd name="T49" fmla="*/ 276 h 626"/>
                <a:gd name="T50" fmla="*/ 92 w 528"/>
                <a:gd name="T51" fmla="*/ 192 h 626"/>
                <a:gd name="T52" fmla="*/ 154 w 528"/>
                <a:gd name="T53" fmla="*/ 162 h 626"/>
                <a:gd name="T54" fmla="*/ 128 w 528"/>
                <a:gd name="T55" fmla="*/ 266 h 626"/>
                <a:gd name="T56" fmla="*/ 160 w 528"/>
                <a:gd name="T57" fmla="*/ 292 h 626"/>
                <a:gd name="T58" fmla="*/ 154 w 528"/>
                <a:gd name="T59" fmla="*/ 344 h 626"/>
                <a:gd name="T60" fmla="*/ 244 w 528"/>
                <a:gd name="T61" fmla="*/ 364 h 626"/>
                <a:gd name="T62" fmla="*/ 196 w 528"/>
                <a:gd name="T63" fmla="*/ 284 h 626"/>
                <a:gd name="T64" fmla="*/ 320 w 528"/>
                <a:gd name="T65" fmla="*/ 320 h 626"/>
                <a:gd name="T66" fmla="*/ 264 w 528"/>
                <a:gd name="T67" fmla="*/ 370 h 626"/>
                <a:gd name="T68" fmla="*/ 368 w 528"/>
                <a:gd name="T69" fmla="*/ 292 h 626"/>
                <a:gd name="T70" fmla="*/ 330 w 528"/>
                <a:gd name="T71" fmla="*/ 370 h 626"/>
                <a:gd name="T72" fmla="*/ 206 w 528"/>
                <a:gd name="T73" fmla="*/ 494 h 626"/>
                <a:gd name="T74" fmla="*/ 116 w 528"/>
                <a:gd name="T75" fmla="*/ 428 h 626"/>
                <a:gd name="T76" fmla="*/ 110 w 528"/>
                <a:gd name="T77" fmla="*/ 460 h 626"/>
                <a:gd name="T78" fmla="*/ 38 w 528"/>
                <a:gd name="T79" fmla="*/ 366 h 626"/>
                <a:gd name="T80" fmla="*/ 12 w 528"/>
                <a:gd name="T81" fmla="*/ 356 h 626"/>
                <a:gd name="T82" fmla="*/ 2 w 528"/>
                <a:gd name="T83" fmla="*/ 380 h 626"/>
                <a:gd name="T84" fmla="*/ 42 w 528"/>
                <a:gd name="T85" fmla="*/ 508 h 626"/>
                <a:gd name="T86" fmla="*/ 184 w 528"/>
                <a:gd name="T87" fmla="*/ 624 h 626"/>
                <a:gd name="T88" fmla="*/ 226 w 528"/>
                <a:gd name="T89" fmla="*/ 608 h 626"/>
                <a:gd name="T90" fmla="*/ 218 w 528"/>
                <a:gd name="T91" fmla="*/ 516 h 626"/>
                <a:gd name="T92" fmla="*/ 510 w 528"/>
                <a:gd name="T93" fmla="*/ 356 h 626"/>
                <a:gd name="T94" fmla="*/ 492 w 528"/>
                <a:gd name="T95" fmla="*/ 366 h 626"/>
                <a:gd name="T96" fmla="*/ 420 w 528"/>
                <a:gd name="T97" fmla="*/ 460 h 626"/>
                <a:gd name="T98" fmla="*/ 406 w 528"/>
                <a:gd name="T99" fmla="*/ 426 h 626"/>
                <a:gd name="T100" fmla="*/ 322 w 528"/>
                <a:gd name="T101" fmla="*/ 494 h 626"/>
                <a:gd name="T102" fmla="*/ 296 w 528"/>
                <a:gd name="T103" fmla="*/ 588 h 626"/>
                <a:gd name="T104" fmla="*/ 320 w 528"/>
                <a:gd name="T105" fmla="*/ 622 h 626"/>
                <a:gd name="T106" fmla="*/ 370 w 528"/>
                <a:gd name="T107" fmla="*/ 606 h 626"/>
                <a:gd name="T108" fmla="*/ 494 w 528"/>
                <a:gd name="T109" fmla="*/ 500 h 626"/>
                <a:gd name="T110" fmla="*/ 528 w 528"/>
                <a:gd name="T111" fmla="*/ 37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" h="626">
                  <a:moveTo>
                    <a:pt x="474" y="210"/>
                  </a:moveTo>
                  <a:lnTo>
                    <a:pt x="474" y="210"/>
                  </a:lnTo>
                  <a:lnTo>
                    <a:pt x="474" y="188"/>
                  </a:lnTo>
                  <a:lnTo>
                    <a:pt x="470" y="168"/>
                  </a:lnTo>
                  <a:lnTo>
                    <a:pt x="464" y="148"/>
                  </a:lnTo>
                  <a:lnTo>
                    <a:pt x="458" y="128"/>
                  </a:lnTo>
                  <a:lnTo>
                    <a:pt x="450" y="110"/>
                  </a:lnTo>
                  <a:lnTo>
                    <a:pt x="438" y="92"/>
                  </a:lnTo>
                  <a:lnTo>
                    <a:pt x="426" y="76"/>
                  </a:lnTo>
                  <a:lnTo>
                    <a:pt x="412" y="62"/>
                  </a:lnTo>
                  <a:lnTo>
                    <a:pt x="398" y="48"/>
                  </a:lnTo>
                  <a:lnTo>
                    <a:pt x="382" y="36"/>
                  </a:lnTo>
                  <a:lnTo>
                    <a:pt x="364" y="26"/>
                  </a:lnTo>
                  <a:lnTo>
                    <a:pt x="346" y="16"/>
                  </a:lnTo>
                  <a:lnTo>
                    <a:pt x="326" y="10"/>
                  </a:lnTo>
                  <a:lnTo>
                    <a:pt x="306" y="4"/>
                  </a:lnTo>
                  <a:lnTo>
                    <a:pt x="286" y="2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42" y="2"/>
                  </a:lnTo>
                  <a:lnTo>
                    <a:pt x="222" y="4"/>
                  </a:lnTo>
                  <a:lnTo>
                    <a:pt x="202" y="10"/>
                  </a:lnTo>
                  <a:lnTo>
                    <a:pt x="182" y="16"/>
                  </a:lnTo>
                  <a:lnTo>
                    <a:pt x="164" y="26"/>
                  </a:lnTo>
                  <a:lnTo>
                    <a:pt x="148" y="36"/>
                  </a:lnTo>
                  <a:lnTo>
                    <a:pt x="130" y="48"/>
                  </a:lnTo>
                  <a:lnTo>
                    <a:pt x="116" y="62"/>
                  </a:lnTo>
                  <a:lnTo>
                    <a:pt x="102" y="76"/>
                  </a:lnTo>
                  <a:lnTo>
                    <a:pt x="90" y="92"/>
                  </a:lnTo>
                  <a:lnTo>
                    <a:pt x="80" y="110"/>
                  </a:lnTo>
                  <a:lnTo>
                    <a:pt x="70" y="128"/>
                  </a:lnTo>
                  <a:lnTo>
                    <a:pt x="64" y="148"/>
                  </a:lnTo>
                  <a:lnTo>
                    <a:pt x="58" y="168"/>
                  </a:lnTo>
                  <a:lnTo>
                    <a:pt x="56" y="188"/>
                  </a:lnTo>
                  <a:lnTo>
                    <a:pt x="54" y="210"/>
                  </a:lnTo>
                  <a:lnTo>
                    <a:pt x="54" y="210"/>
                  </a:lnTo>
                  <a:lnTo>
                    <a:pt x="56" y="232"/>
                  </a:lnTo>
                  <a:lnTo>
                    <a:pt x="58" y="252"/>
                  </a:lnTo>
                  <a:lnTo>
                    <a:pt x="64" y="272"/>
                  </a:lnTo>
                  <a:lnTo>
                    <a:pt x="70" y="292"/>
                  </a:lnTo>
                  <a:lnTo>
                    <a:pt x="80" y="310"/>
                  </a:lnTo>
                  <a:lnTo>
                    <a:pt x="90" y="328"/>
                  </a:lnTo>
                  <a:lnTo>
                    <a:pt x="102" y="344"/>
                  </a:lnTo>
                  <a:lnTo>
                    <a:pt x="116" y="358"/>
                  </a:lnTo>
                  <a:lnTo>
                    <a:pt x="130" y="372"/>
                  </a:lnTo>
                  <a:lnTo>
                    <a:pt x="148" y="384"/>
                  </a:lnTo>
                  <a:lnTo>
                    <a:pt x="164" y="394"/>
                  </a:lnTo>
                  <a:lnTo>
                    <a:pt x="182" y="404"/>
                  </a:lnTo>
                  <a:lnTo>
                    <a:pt x="202" y="410"/>
                  </a:lnTo>
                  <a:lnTo>
                    <a:pt x="222" y="416"/>
                  </a:lnTo>
                  <a:lnTo>
                    <a:pt x="242" y="418"/>
                  </a:lnTo>
                  <a:lnTo>
                    <a:pt x="264" y="420"/>
                  </a:lnTo>
                  <a:lnTo>
                    <a:pt x="264" y="420"/>
                  </a:lnTo>
                  <a:lnTo>
                    <a:pt x="286" y="418"/>
                  </a:lnTo>
                  <a:lnTo>
                    <a:pt x="306" y="416"/>
                  </a:lnTo>
                  <a:lnTo>
                    <a:pt x="326" y="410"/>
                  </a:lnTo>
                  <a:lnTo>
                    <a:pt x="346" y="404"/>
                  </a:lnTo>
                  <a:lnTo>
                    <a:pt x="364" y="394"/>
                  </a:lnTo>
                  <a:lnTo>
                    <a:pt x="382" y="384"/>
                  </a:lnTo>
                  <a:lnTo>
                    <a:pt x="398" y="372"/>
                  </a:lnTo>
                  <a:lnTo>
                    <a:pt x="412" y="358"/>
                  </a:lnTo>
                  <a:lnTo>
                    <a:pt x="426" y="344"/>
                  </a:lnTo>
                  <a:lnTo>
                    <a:pt x="438" y="328"/>
                  </a:lnTo>
                  <a:lnTo>
                    <a:pt x="450" y="310"/>
                  </a:lnTo>
                  <a:lnTo>
                    <a:pt x="458" y="292"/>
                  </a:lnTo>
                  <a:lnTo>
                    <a:pt x="464" y="272"/>
                  </a:lnTo>
                  <a:lnTo>
                    <a:pt x="470" y="252"/>
                  </a:lnTo>
                  <a:lnTo>
                    <a:pt x="474" y="232"/>
                  </a:lnTo>
                  <a:lnTo>
                    <a:pt x="474" y="210"/>
                  </a:lnTo>
                  <a:lnTo>
                    <a:pt x="474" y="210"/>
                  </a:lnTo>
                  <a:close/>
                  <a:moveTo>
                    <a:pt x="426" y="144"/>
                  </a:moveTo>
                  <a:lnTo>
                    <a:pt x="426" y="144"/>
                  </a:lnTo>
                  <a:lnTo>
                    <a:pt x="432" y="160"/>
                  </a:lnTo>
                  <a:lnTo>
                    <a:pt x="436" y="176"/>
                  </a:lnTo>
                  <a:lnTo>
                    <a:pt x="438" y="192"/>
                  </a:lnTo>
                  <a:lnTo>
                    <a:pt x="438" y="210"/>
                  </a:lnTo>
                  <a:lnTo>
                    <a:pt x="438" y="210"/>
                  </a:lnTo>
                  <a:lnTo>
                    <a:pt x="438" y="228"/>
                  </a:lnTo>
                  <a:lnTo>
                    <a:pt x="436" y="244"/>
                  </a:lnTo>
                  <a:lnTo>
                    <a:pt x="432" y="260"/>
                  </a:lnTo>
                  <a:lnTo>
                    <a:pt x="426" y="276"/>
                  </a:lnTo>
                  <a:lnTo>
                    <a:pt x="426" y="276"/>
                  </a:lnTo>
                  <a:lnTo>
                    <a:pt x="400" y="266"/>
                  </a:lnTo>
                  <a:lnTo>
                    <a:pt x="376" y="258"/>
                  </a:lnTo>
                  <a:lnTo>
                    <a:pt x="376" y="258"/>
                  </a:lnTo>
                  <a:lnTo>
                    <a:pt x="378" y="234"/>
                  </a:lnTo>
                  <a:lnTo>
                    <a:pt x="378" y="210"/>
                  </a:lnTo>
                  <a:lnTo>
                    <a:pt x="378" y="210"/>
                  </a:lnTo>
                  <a:lnTo>
                    <a:pt x="378" y="186"/>
                  </a:lnTo>
                  <a:lnTo>
                    <a:pt x="376" y="162"/>
                  </a:lnTo>
                  <a:lnTo>
                    <a:pt x="376" y="162"/>
                  </a:lnTo>
                  <a:lnTo>
                    <a:pt x="400" y="154"/>
                  </a:lnTo>
                  <a:lnTo>
                    <a:pt x="426" y="144"/>
                  </a:lnTo>
                  <a:lnTo>
                    <a:pt x="426" y="144"/>
                  </a:lnTo>
                  <a:close/>
                  <a:moveTo>
                    <a:pt x="408" y="112"/>
                  </a:moveTo>
                  <a:lnTo>
                    <a:pt x="408" y="112"/>
                  </a:lnTo>
                  <a:lnTo>
                    <a:pt x="388" y="120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2" y="104"/>
                  </a:lnTo>
                  <a:lnTo>
                    <a:pt x="352" y="84"/>
                  </a:lnTo>
                  <a:lnTo>
                    <a:pt x="342" y="66"/>
                  </a:lnTo>
                  <a:lnTo>
                    <a:pt x="330" y="50"/>
                  </a:lnTo>
                  <a:lnTo>
                    <a:pt x="330" y="50"/>
                  </a:lnTo>
                  <a:lnTo>
                    <a:pt x="354" y="60"/>
                  </a:lnTo>
                  <a:lnTo>
                    <a:pt x="374" y="76"/>
                  </a:lnTo>
                  <a:lnTo>
                    <a:pt x="392" y="92"/>
                  </a:lnTo>
                  <a:lnTo>
                    <a:pt x="408" y="112"/>
                  </a:lnTo>
                  <a:lnTo>
                    <a:pt x="408" y="112"/>
                  </a:lnTo>
                  <a:close/>
                  <a:moveTo>
                    <a:pt x="342" y="210"/>
                  </a:moveTo>
                  <a:lnTo>
                    <a:pt x="342" y="210"/>
                  </a:lnTo>
                  <a:lnTo>
                    <a:pt x="342" y="230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02" y="244"/>
                  </a:lnTo>
                  <a:lnTo>
                    <a:pt x="264" y="242"/>
                  </a:lnTo>
                  <a:lnTo>
                    <a:pt x="226" y="244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88" y="23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190"/>
                  </a:lnTo>
                  <a:lnTo>
                    <a:pt x="188" y="172"/>
                  </a:lnTo>
                  <a:lnTo>
                    <a:pt x="188" y="172"/>
                  </a:lnTo>
                  <a:lnTo>
                    <a:pt x="226" y="176"/>
                  </a:lnTo>
                  <a:lnTo>
                    <a:pt x="264" y="178"/>
                  </a:lnTo>
                  <a:lnTo>
                    <a:pt x="264" y="178"/>
                  </a:lnTo>
                  <a:lnTo>
                    <a:pt x="302" y="176"/>
                  </a:lnTo>
                  <a:lnTo>
                    <a:pt x="340" y="172"/>
                  </a:lnTo>
                  <a:lnTo>
                    <a:pt x="340" y="172"/>
                  </a:lnTo>
                  <a:lnTo>
                    <a:pt x="342" y="190"/>
                  </a:lnTo>
                  <a:lnTo>
                    <a:pt x="342" y="210"/>
                  </a:lnTo>
                  <a:lnTo>
                    <a:pt x="342" y="210"/>
                  </a:lnTo>
                  <a:close/>
                  <a:moveTo>
                    <a:pt x="264" y="50"/>
                  </a:moveTo>
                  <a:lnTo>
                    <a:pt x="264" y="50"/>
                  </a:lnTo>
                  <a:lnTo>
                    <a:pt x="274" y="52"/>
                  </a:lnTo>
                  <a:lnTo>
                    <a:pt x="284" y="56"/>
                  </a:lnTo>
                  <a:lnTo>
                    <a:pt x="294" y="64"/>
                  </a:lnTo>
                  <a:lnTo>
                    <a:pt x="304" y="72"/>
                  </a:lnTo>
                  <a:lnTo>
                    <a:pt x="312" y="86"/>
                  </a:lnTo>
                  <a:lnTo>
                    <a:pt x="320" y="100"/>
                  </a:lnTo>
                  <a:lnTo>
                    <a:pt x="328" y="118"/>
                  </a:lnTo>
                  <a:lnTo>
                    <a:pt x="334" y="136"/>
                  </a:lnTo>
                  <a:lnTo>
                    <a:pt x="334" y="136"/>
                  </a:lnTo>
                  <a:lnTo>
                    <a:pt x="298" y="142"/>
                  </a:lnTo>
                  <a:lnTo>
                    <a:pt x="264" y="142"/>
                  </a:lnTo>
                  <a:lnTo>
                    <a:pt x="230" y="142"/>
                  </a:lnTo>
                  <a:lnTo>
                    <a:pt x="196" y="136"/>
                  </a:lnTo>
                  <a:lnTo>
                    <a:pt x="196" y="136"/>
                  </a:lnTo>
                  <a:lnTo>
                    <a:pt x="202" y="118"/>
                  </a:lnTo>
                  <a:lnTo>
                    <a:pt x="208" y="100"/>
                  </a:lnTo>
                  <a:lnTo>
                    <a:pt x="216" y="86"/>
                  </a:lnTo>
                  <a:lnTo>
                    <a:pt x="226" y="72"/>
                  </a:lnTo>
                  <a:lnTo>
                    <a:pt x="234" y="64"/>
                  </a:lnTo>
                  <a:lnTo>
                    <a:pt x="244" y="56"/>
                  </a:lnTo>
                  <a:lnTo>
                    <a:pt x="254" y="52"/>
                  </a:lnTo>
                  <a:lnTo>
                    <a:pt x="264" y="50"/>
                  </a:lnTo>
                  <a:lnTo>
                    <a:pt x="264" y="50"/>
                  </a:lnTo>
                  <a:close/>
                  <a:moveTo>
                    <a:pt x="198" y="50"/>
                  </a:moveTo>
                  <a:lnTo>
                    <a:pt x="198" y="50"/>
                  </a:lnTo>
                  <a:lnTo>
                    <a:pt x="186" y="66"/>
                  </a:lnTo>
                  <a:lnTo>
                    <a:pt x="176" y="84"/>
                  </a:lnTo>
                  <a:lnTo>
                    <a:pt x="168" y="104"/>
                  </a:lnTo>
                  <a:lnTo>
                    <a:pt x="160" y="128"/>
                  </a:lnTo>
                  <a:lnTo>
                    <a:pt x="160" y="128"/>
                  </a:lnTo>
                  <a:lnTo>
                    <a:pt x="140" y="120"/>
                  </a:lnTo>
                  <a:lnTo>
                    <a:pt x="120" y="112"/>
                  </a:lnTo>
                  <a:lnTo>
                    <a:pt x="120" y="112"/>
                  </a:lnTo>
                  <a:lnTo>
                    <a:pt x="136" y="92"/>
                  </a:lnTo>
                  <a:lnTo>
                    <a:pt x="154" y="76"/>
                  </a:lnTo>
                  <a:lnTo>
                    <a:pt x="176" y="60"/>
                  </a:lnTo>
                  <a:lnTo>
                    <a:pt x="198" y="50"/>
                  </a:lnTo>
                  <a:lnTo>
                    <a:pt x="198" y="50"/>
                  </a:lnTo>
                  <a:close/>
                  <a:moveTo>
                    <a:pt x="104" y="276"/>
                  </a:moveTo>
                  <a:lnTo>
                    <a:pt x="104" y="276"/>
                  </a:lnTo>
                  <a:lnTo>
                    <a:pt x="98" y="260"/>
                  </a:lnTo>
                  <a:lnTo>
                    <a:pt x="94" y="244"/>
                  </a:lnTo>
                  <a:lnTo>
                    <a:pt x="92" y="228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2" y="192"/>
                  </a:lnTo>
                  <a:lnTo>
                    <a:pt x="94" y="176"/>
                  </a:lnTo>
                  <a:lnTo>
                    <a:pt x="98" y="160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28" y="154"/>
                  </a:lnTo>
                  <a:lnTo>
                    <a:pt x="154" y="162"/>
                  </a:lnTo>
                  <a:lnTo>
                    <a:pt x="154" y="162"/>
                  </a:lnTo>
                  <a:lnTo>
                    <a:pt x="152" y="186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2" y="234"/>
                  </a:lnTo>
                  <a:lnTo>
                    <a:pt x="154" y="258"/>
                  </a:lnTo>
                  <a:lnTo>
                    <a:pt x="154" y="258"/>
                  </a:lnTo>
                  <a:lnTo>
                    <a:pt x="128" y="266"/>
                  </a:lnTo>
                  <a:lnTo>
                    <a:pt x="104" y="276"/>
                  </a:lnTo>
                  <a:lnTo>
                    <a:pt x="104" y="276"/>
                  </a:lnTo>
                  <a:close/>
                  <a:moveTo>
                    <a:pt x="120" y="308"/>
                  </a:moveTo>
                  <a:lnTo>
                    <a:pt x="120" y="308"/>
                  </a:lnTo>
                  <a:lnTo>
                    <a:pt x="140" y="300"/>
                  </a:lnTo>
                  <a:lnTo>
                    <a:pt x="160" y="292"/>
                  </a:lnTo>
                  <a:lnTo>
                    <a:pt x="160" y="292"/>
                  </a:lnTo>
                  <a:lnTo>
                    <a:pt x="168" y="316"/>
                  </a:lnTo>
                  <a:lnTo>
                    <a:pt x="176" y="336"/>
                  </a:lnTo>
                  <a:lnTo>
                    <a:pt x="186" y="354"/>
                  </a:lnTo>
                  <a:lnTo>
                    <a:pt x="198" y="370"/>
                  </a:lnTo>
                  <a:lnTo>
                    <a:pt x="198" y="370"/>
                  </a:lnTo>
                  <a:lnTo>
                    <a:pt x="176" y="360"/>
                  </a:lnTo>
                  <a:lnTo>
                    <a:pt x="154" y="344"/>
                  </a:lnTo>
                  <a:lnTo>
                    <a:pt x="136" y="328"/>
                  </a:lnTo>
                  <a:lnTo>
                    <a:pt x="120" y="308"/>
                  </a:lnTo>
                  <a:lnTo>
                    <a:pt x="120" y="308"/>
                  </a:lnTo>
                  <a:close/>
                  <a:moveTo>
                    <a:pt x="264" y="370"/>
                  </a:moveTo>
                  <a:lnTo>
                    <a:pt x="264" y="370"/>
                  </a:lnTo>
                  <a:lnTo>
                    <a:pt x="254" y="368"/>
                  </a:lnTo>
                  <a:lnTo>
                    <a:pt x="244" y="364"/>
                  </a:lnTo>
                  <a:lnTo>
                    <a:pt x="234" y="356"/>
                  </a:lnTo>
                  <a:lnTo>
                    <a:pt x="226" y="348"/>
                  </a:lnTo>
                  <a:lnTo>
                    <a:pt x="216" y="334"/>
                  </a:lnTo>
                  <a:lnTo>
                    <a:pt x="208" y="320"/>
                  </a:lnTo>
                  <a:lnTo>
                    <a:pt x="202" y="30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230" y="278"/>
                  </a:lnTo>
                  <a:lnTo>
                    <a:pt x="264" y="278"/>
                  </a:lnTo>
                  <a:lnTo>
                    <a:pt x="298" y="278"/>
                  </a:lnTo>
                  <a:lnTo>
                    <a:pt x="334" y="284"/>
                  </a:lnTo>
                  <a:lnTo>
                    <a:pt x="334" y="284"/>
                  </a:lnTo>
                  <a:lnTo>
                    <a:pt x="328" y="302"/>
                  </a:lnTo>
                  <a:lnTo>
                    <a:pt x="320" y="320"/>
                  </a:lnTo>
                  <a:lnTo>
                    <a:pt x="312" y="334"/>
                  </a:lnTo>
                  <a:lnTo>
                    <a:pt x="304" y="348"/>
                  </a:lnTo>
                  <a:lnTo>
                    <a:pt x="294" y="356"/>
                  </a:lnTo>
                  <a:lnTo>
                    <a:pt x="284" y="364"/>
                  </a:lnTo>
                  <a:lnTo>
                    <a:pt x="274" y="368"/>
                  </a:lnTo>
                  <a:lnTo>
                    <a:pt x="264" y="370"/>
                  </a:lnTo>
                  <a:lnTo>
                    <a:pt x="264" y="370"/>
                  </a:lnTo>
                  <a:close/>
                  <a:moveTo>
                    <a:pt x="330" y="370"/>
                  </a:moveTo>
                  <a:lnTo>
                    <a:pt x="330" y="370"/>
                  </a:lnTo>
                  <a:lnTo>
                    <a:pt x="342" y="354"/>
                  </a:lnTo>
                  <a:lnTo>
                    <a:pt x="352" y="336"/>
                  </a:lnTo>
                  <a:lnTo>
                    <a:pt x="362" y="316"/>
                  </a:lnTo>
                  <a:lnTo>
                    <a:pt x="368" y="292"/>
                  </a:lnTo>
                  <a:lnTo>
                    <a:pt x="368" y="292"/>
                  </a:lnTo>
                  <a:lnTo>
                    <a:pt x="388" y="300"/>
                  </a:lnTo>
                  <a:lnTo>
                    <a:pt x="408" y="308"/>
                  </a:lnTo>
                  <a:lnTo>
                    <a:pt x="408" y="308"/>
                  </a:lnTo>
                  <a:lnTo>
                    <a:pt x="392" y="328"/>
                  </a:lnTo>
                  <a:lnTo>
                    <a:pt x="374" y="344"/>
                  </a:lnTo>
                  <a:lnTo>
                    <a:pt x="354" y="360"/>
                  </a:lnTo>
                  <a:lnTo>
                    <a:pt x="330" y="370"/>
                  </a:lnTo>
                  <a:lnTo>
                    <a:pt x="330" y="370"/>
                  </a:lnTo>
                  <a:close/>
                  <a:moveTo>
                    <a:pt x="218" y="516"/>
                  </a:moveTo>
                  <a:lnTo>
                    <a:pt x="218" y="516"/>
                  </a:lnTo>
                  <a:lnTo>
                    <a:pt x="214" y="50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0" y="42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16" y="428"/>
                  </a:lnTo>
                  <a:lnTo>
                    <a:pt x="110" y="432"/>
                  </a:lnTo>
                  <a:lnTo>
                    <a:pt x="106" y="438"/>
                  </a:lnTo>
                  <a:lnTo>
                    <a:pt x="104" y="446"/>
                  </a:lnTo>
                  <a:lnTo>
                    <a:pt x="104" y="446"/>
                  </a:lnTo>
                  <a:lnTo>
                    <a:pt x="106" y="454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80" y="464"/>
                  </a:lnTo>
                  <a:lnTo>
                    <a:pt x="80" y="464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4" y="362"/>
                  </a:lnTo>
                  <a:lnTo>
                    <a:pt x="30" y="358"/>
                  </a:lnTo>
                  <a:lnTo>
                    <a:pt x="26" y="356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12" y="356"/>
                  </a:lnTo>
                  <a:lnTo>
                    <a:pt x="6" y="360"/>
                  </a:lnTo>
                  <a:lnTo>
                    <a:pt x="2" y="368"/>
                  </a:lnTo>
                  <a:lnTo>
                    <a:pt x="0" y="374"/>
                  </a:lnTo>
                  <a:lnTo>
                    <a:pt x="0" y="374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4" y="50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148" y="584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6" y="614"/>
                  </a:lnTo>
                  <a:lnTo>
                    <a:pt x="174" y="620"/>
                  </a:lnTo>
                  <a:lnTo>
                    <a:pt x="184" y="624"/>
                  </a:lnTo>
                  <a:lnTo>
                    <a:pt x="194" y="626"/>
                  </a:lnTo>
                  <a:lnTo>
                    <a:pt x="194" y="626"/>
                  </a:lnTo>
                  <a:lnTo>
                    <a:pt x="202" y="626"/>
                  </a:lnTo>
                  <a:lnTo>
                    <a:pt x="208" y="622"/>
                  </a:lnTo>
                  <a:lnTo>
                    <a:pt x="216" y="620"/>
                  </a:lnTo>
                  <a:lnTo>
                    <a:pt x="222" y="614"/>
                  </a:lnTo>
                  <a:lnTo>
                    <a:pt x="226" y="608"/>
                  </a:lnTo>
                  <a:lnTo>
                    <a:pt x="230" y="602"/>
                  </a:lnTo>
                  <a:lnTo>
                    <a:pt x="232" y="596"/>
                  </a:lnTo>
                  <a:lnTo>
                    <a:pt x="232" y="588"/>
                  </a:lnTo>
                  <a:lnTo>
                    <a:pt x="232" y="588"/>
                  </a:lnTo>
                  <a:lnTo>
                    <a:pt x="232" y="580"/>
                  </a:lnTo>
                  <a:lnTo>
                    <a:pt x="232" y="580"/>
                  </a:lnTo>
                  <a:lnTo>
                    <a:pt x="218" y="516"/>
                  </a:lnTo>
                  <a:lnTo>
                    <a:pt x="218" y="516"/>
                  </a:lnTo>
                  <a:close/>
                  <a:moveTo>
                    <a:pt x="528" y="374"/>
                  </a:moveTo>
                  <a:lnTo>
                    <a:pt x="528" y="374"/>
                  </a:lnTo>
                  <a:lnTo>
                    <a:pt x="526" y="368"/>
                  </a:lnTo>
                  <a:lnTo>
                    <a:pt x="522" y="360"/>
                  </a:lnTo>
                  <a:lnTo>
                    <a:pt x="516" y="356"/>
                  </a:lnTo>
                  <a:lnTo>
                    <a:pt x="510" y="356"/>
                  </a:lnTo>
                  <a:lnTo>
                    <a:pt x="510" y="356"/>
                  </a:lnTo>
                  <a:lnTo>
                    <a:pt x="504" y="356"/>
                  </a:lnTo>
                  <a:lnTo>
                    <a:pt x="498" y="358"/>
                  </a:lnTo>
                  <a:lnTo>
                    <a:pt x="494" y="362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48" y="464"/>
                  </a:lnTo>
                  <a:lnTo>
                    <a:pt x="448" y="464"/>
                  </a:lnTo>
                  <a:lnTo>
                    <a:pt x="380" y="500"/>
                  </a:lnTo>
                  <a:lnTo>
                    <a:pt x="380" y="50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4" y="454"/>
                  </a:lnTo>
                  <a:lnTo>
                    <a:pt x="426" y="446"/>
                  </a:lnTo>
                  <a:lnTo>
                    <a:pt x="426" y="446"/>
                  </a:lnTo>
                  <a:lnTo>
                    <a:pt x="424" y="438"/>
                  </a:lnTo>
                  <a:lnTo>
                    <a:pt x="420" y="432"/>
                  </a:lnTo>
                  <a:lnTo>
                    <a:pt x="414" y="428"/>
                  </a:lnTo>
                  <a:lnTo>
                    <a:pt x="406" y="426"/>
                  </a:lnTo>
                  <a:lnTo>
                    <a:pt x="406" y="426"/>
                  </a:lnTo>
                  <a:lnTo>
                    <a:pt x="398" y="428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4" y="504"/>
                  </a:lnTo>
                  <a:lnTo>
                    <a:pt x="310" y="516"/>
                  </a:lnTo>
                  <a:lnTo>
                    <a:pt x="310" y="516"/>
                  </a:lnTo>
                  <a:lnTo>
                    <a:pt x="298" y="580"/>
                  </a:lnTo>
                  <a:lnTo>
                    <a:pt x="298" y="580"/>
                  </a:lnTo>
                  <a:lnTo>
                    <a:pt x="296" y="588"/>
                  </a:lnTo>
                  <a:lnTo>
                    <a:pt x="296" y="588"/>
                  </a:lnTo>
                  <a:lnTo>
                    <a:pt x="298" y="596"/>
                  </a:lnTo>
                  <a:lnTo>
                    <a:pt x="300" y="602"/>
                  </a:lnTo>
                  <a:lnTo>
                    <a:pt x="302" y="608"/>
                  </a:lnTo>
                  <a:lnTo>
                    <a:pt x="308" y="614"/>
                  </a:lnTo>
                  <a:lnTo>
                    <a:pt x="314" y="620"/>
                  </a:lnTo>
                  <a:lnTo>
                    <a:pt x="320" y="622"/>
                  </a:lnTo>
                  <a:lnTo>
                    <a:pt x="328" y="626"/>
                  </a:lnTo>
                  <a:lnTo>
                    <a:pt x="336" y="626"/>
                  </a:lnTo>
                  <a:lnTo>
                    <a:pt x="336" y="626"/>
                  </a:lnTo>
                  <a:lnTo>
                    <a:pt x="346" y="624"/>
                  </a:lnTo>
                  <a:lnTo>
                    <a:pt x="356" y="620"/>
                  </a:lnTo>
                  <a:lnTo>
                    <a:pt x="364" y="61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80" y="584"/>
                  </a:lnTo>
                  <a:lnTo>
                    <a:pt x="380" y="584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94" y="500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74"/>
                  </a:lnTo>
                  <a:lnTo>
                    <a:pt x="528" y="3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40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292080" y="2263498"/>
            <a:ext cx="455757" cy="455756"/>
            <a:chOff x="5509496" y="3477578"/>
            <a:chExt cx="630084" cy="630084"/>
          </a:xfrm>
        </p:grpSpPr>
        <p:sp>
          <p:nvSpPr>
            <p:cNvPr id="27" name="타원 26"/>
            <p:cNvSpPr/>
            <p:nvPr/>
          </p:nvSpPr>
          <p:spPr>
            <a:xfrm>
              <a:off x="5509496" y="3477578"/>
              <a:ext cx="630084" cy="630084"/>
            </a:xfrm>
            <a:prstGeom prst="ellipse">
              <a:avLst/>
            </a:prstGeom>
            <a:solidFill>
              <a:srgbClr val="402D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5637213" y="3624508"/>
              <a:ext cx="374650" cy="336224"/>
            </a:xfrm>
            <a:custGeom>
              <a:avLst/>
              <a:gdLst>
                <a:gd name="T0" fmla="*/ 224 w 624"/>
                <a:gd name="T1" fmla="*/ 40 h 560"/>
                <a:gd name="T2" fmla="*/ 162 w 624"/>
                <a:gd name="T3" fmla="*/ 40 h 560"/>
                <a:gd name="T4" fmla="*/ 150 w 624"/>
                <a:gd name="T5" fmla="*/ 56 h 560"/>
                <a:gd name="T6" fmla="*/ 160 w 624"/>
                <a:gd name="T7" fmla="*/ 176 h 560"/>
                <a:gd name="T8" fmla="*/ 154 w 624"/>
                <a:gd name="T9" fmla="*/ 226 h 560"/>
                <a:gd name="T10" fmla="*/ 194 w 624"/>
                <a:gd name="T11" fmla="*/ 226 h 560"/>
                <a:gd name="T12" fmla="*/ 236 w 624"/>
                <a:gd name="T13" fmla="*/ 224 h 560"/>
                <a:gd name="T14" fmla="*/ 226 w 624"/>
                <a:gd name="T15" fmla="*/ 156 h 560"/>
                <a:gd name="T16" fmla="*/ 238 w 624"/>
                <a:gd name="T17" fmla="*/ 52 h 560"/>
                <a:gd name="T18" fmla="*/ 600 w 624"/>
                <a:gd name="T19" fmla="*/ 60 h 560"/>
                <a:gd name="T20" fmla="*/ 466 w 624"/>
                <a:gd name="T21" fmla="*/ 188 h 560"/>
                <a:gd name="T22" fmla="*/ 494 w 624"/>
                <a:gd name="T23" fmla="*/ 212 h 560"/>
                <a:gd name="T24" fmla="*/ 446 w 624"/>
                <a:gd name="T25" fmla="*/ 282 h 560"/>
                <a:gd name="T26" fmla="*/ 530 w 624"/>
                <a:gd name="T27" fmla="*/ 276 h 560"/>
                <a:gd name="T28" fmla="*/ 574 w 624"/>
                <a:gd name="T29" fmla="*/ 234 h 560"/>
                <a:gd name="T30" fmla="*/ 414 w 624"/>
                <a:gd name="T31" fmla="*/ 104 h 560"/>
                <a:gd name="T32" fmla="*/ 398 w 624"/>
                <a:gd name="T33" fmla="*/ 262 h 560"/>
                <a:gd name="T34" fmla="*/ 434 w 624"/>
                <a:gd name="T35" fmla="*/ 134 h 560"/>
                <a:gd name="T36" fmla="*/ 224 w 624"/>
                <a:gd name="T37" fmla="*/ 264 h 560"/>
                <a:gd name="T38" fmla="*/ 162 w 624"/>
                <a:gd name="T39" fmla="*/ 264 h 560"/>
                <a:gd name="T40" fmla="*/ 150 w 624"/>
                <a:gd name="T41" fmla="*/ 280 h 560"/>
                <a:gd name="T42" fmla="*/ 228 w 624"/>
                <a:gd name="T43" fmla="*/ 418 h 560"/>
                <a:gd name="T44" fmla="*/ 238 w 624"/>
                <a:gd name="T45" fmla="*/ 276 h 560"/>
                <a:gd name="T46" fmla="*/ 216 w 624"/>
                <a:gd name="T47" fmla="*/ 436 h 560"/>
                <a:gd name="T48" fmla="*/ 92 w 624"/>
                <a:gd name="T49" fmla="*/ 290 h 560"/>
                <a:gd name="T50" fmla="*/ 66 w 624"/>
                <a:gd name="T51" fmla="*/ 318 h 560"/>
                <a:gd name="T52" fmla="*/ 216 w 624"/>
                <a:gd name="T53" fmla="*/ 436 h 560"/>
                <a:gd name="T54" fmla="*/ 132 w 624"/>
                <a:gd name="T55" fmla="*/ 192 h 560"/>
                <a:gd name="T56" fmla="*/ 44 w 624"/>
                <a:gd name="T57" fmla="*/ 124 h 560"/>
                <a:gd name="T58" fmla="*/ 66 w 624"/>
                <a:gd name="T59" fmla="*/ 160 h 560"/>
                <a:gd name="T60" fmla="*/ 116 w 624"/>
                <a:gd name="T61" fmla="*/ 92 h 560"/>
                <a:gd name="T62" fmla="*/ 66 w 624"/>
                <a:gd name="T63" fmla="*/ 30 h 560"/>
                <a:gd name="T64" fmla="*/ 130 w 624"/>
                <a:gd name="T65" fmla="*/ 170 h 560"/>
                <a:gd name="T66" fmla="*/ 368 w 624"/>
                <a:gd name="T67" fmla="*/ 0 h 560"/>
                <a:gd name="T68" fmla="*/ 302 w 624"/>
                <a:gd name="T69" fmla="*/ 4 h 560"/>
                <a:gd name="T70" fmla="*/ 266 w 624"/>
                <a:gd name="T71" fmla="*/ 14 h 560"/>
                <a:gd name="T72" fmla="*/ 280 w 624"/>
                <a:gd name="T73" fmla="*/ 146 h 560"/>
                <a:gd name="T74" fmla="*/ 266 w 624"/>
                <a:gd name="T75" fmla="*/ 278 h 560"/>
                <a:gd name="T76" fmla="*/ 302 w 624"/>
                <a:gd name="T77" fmla="*/ 290 h 560"/>
                <a:gd name="T78" fmla="*/ 368 w 624"/>
                <a:gd name="T79" fmla="*/ 292 h 560"/>
                <a:gd name="T80" fmla="*/ 372 w 624"/>
                <a:gd name="T81" fmla="*/ 246 h 560"/>
                <a:gd name="T82" fmla="*/ 378 w 624"/>
                <a:gd name="T83" fmla="*/ 20 h 560"/>
                <a:gd name="T84" fmla="*/ 374 w 624"/>
                <a:gd name="T85" fmla="*/ 318 h 560"/>
                <a:gd name="T86" fmla="*/ 322 w 624"/>
                <a:gd name="T87" fmla="*/ 320 h 560"/>
                <a:gd name="T88" fmla="*/ 268 w 624"/>
                <a:gd name="T89" fmla="*/ 324 h 560"/>
                <a:gd name="T90" fmla="*/ 280 w 624"/>
                <a:gd name="T91" fmla="*/ 410 h 560"/>
                <a:gd name="T92" fmla="*/ 266 w 624"/>
                <a:gd name="T93" fmla="*/ 544 h 560"/>
                <a:gd name="T94" fmla="*/ 284 w 624"/>
                <a:gd name="T95" fmla="*/ 560 h 560"/>
                <a:gd name="T96" fmla="*/ 362 w 624"/>
                <a:gd name="T97" fmla="*/ 560 h 560"/>
                <a:gd name="T98" fmla="*/ 378 w 624"/>
                <a:gd name="T99" fmla="*/ 540 h 560"/>
                <a:gd name="T100" fmla="*/ 372 w 624"/>
                <a:gd name="T101" fmla="*/ 360 h 560"/>
                <a:gd name="T102" fmla="*/ 212 w 624"/>
                <a:gd name="T103" fmla="*/ 480 h 560"/>
                <a:gd name="T104" fmla="*/ 56 w 624"/>
                <a:gd name="T105" fmla="*/ 396 h 560"/>
                <a:gd name="T106" fmla="*/ 124 w 624"/>
                <a:gd name="T107" fmla="*/ 458 h 560"/>
                <a:gd name="T108" fmla="*/ 150 w 624"/>
                <a:gd name="T109" fmla="*/ 520 h 560"/>
                <a:gd name="T110" fmla="*/ 178 w 624"/>
                <a:gd name="T111" fmla="*/ 528 h 560"/>
                <a:gd name="T112" fmla="*/ 230 w 624"/>
                <a:gd name="T113" fmla="*/ 530 h 560"/>
                <a:gd name="T114" fmla="*/ 232 w 624"/>
                <a:gd name="T115" fmla="*/ 49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4" h="560">
                  <a:moveTo>
                    <a:pt x="238" y="52"/>
                  </a:moveTo>
                  <a:lnTo>
                    <a:pt x="238" y="52"/>
                  </a:lnTo>
                  <a:lnTo>
                    <a:pt x="236" y="48"/>
                  </a:lnTo>
                  <a:lnTo>
                    <a:pt x="234" y="44"/>
                  </a:lnTo>
                  <a:lnTo>
                    <a:pt x="230" y="40"/>
                  </a:lnTo>
                  <a:lnTo>
                    <a:pt x="226" y="40"/>
                  </a:lnTo>
                  <a:lnTo>
                    <a:pt x="224" y="40"/>
                  </a:lnTo>
                  <a:lnTo>
                    <a:pt x="224" y="40"/>
                  </a:lnTo>
                  <a:lnTo>
                    <a:pt x="210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78" y="44"/>
                  </a:lnTo>
                  <a:lnTo>
                    <a:pt x="164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58" y="40"/>
                  </a:lnTo>
                  <a:lnTo>
                    <a:pt x="154" y="44"/>
                  </a:lnTo>
                  <a:lnTo>
                    <a:pt x="152" y="48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6" y="76"/>
                  </a:lnTo>
                  <a:lnTo>
                    <a:pt x="160" y="96"/>
                  </a:lnTo>
                  <a:lnTo>
                    <a:pt x="162" y="116"/>
                  </a:lnTo>
                  <a:lnTo>
                    <a:pt x="162" y="136"/>
                  </a:lnTo>
                  <a:lnTo>
                    <a:pt x="162" y="156"/>
                  </a:lnTo>
                  <a:lnTo>
                    <a:pt x="160" y="176"/>
                  </a:lnTo>
                  <a:lnTo>
                    <a:pt x="156" y="194"/>
                  </a:lnTo>
                  <a:lnTo>
                    <a:pt x="150" y="214"/>
                  </a:lnTo>
                  <a:lnTo>
                    <a:pt x="150" y="214"/>
                  </a:lnTo>
                  <a:lnTo>
                    <a:pt x="150" y="218"/>
                  </a:lnTo>
                  <a:lnTo>
                    <a:pt x="150" y="218"/>
                  </a:lnTo>
                  <a:lnTo>
                    <a:pt x="152" y="224"/>
                  </a:lnTo>
                  <a:lnTo>
                    <a:pt x="154" y="226"/>
                  </a:lnTo>
                  <a:lnTo>
                    <a:pt x="158" y="230"/>
                  </a:lnTo>
                  <a:lnTo>
                    <a:pt x="162" y="230"/>
                  </a:lnTo>
                  <a:lnTo>
                    <a:pt x="164" y="230"/>
                  </a:lnTo>
                  <a:lnTo>
                    <a:pt x="164" y="230"/>
                  </a:lnTo>
                  <a:lnTo>
                    <a:pt x="178" y="228"/>
                  </a:lnTo>
                  <a:lnTo>
                    <a:pt x="194" y="226"/>
                  </a:lnTo>
                  <a:lnTo>
                    <a:pt x="194" y="226"/>
                  </a:lnTo>
                  <a:lnTo>
                    <a:pt x="210" y="228"/>
                  </a:lnTo>
                  <a:lnTo>
                    <a:pt x="224" y="230"/>
                  </a:lnTo>
                  <a:lnTo>
                    <a:pt x="226" y="230"/>
                  </a:lnTo>
                  <a:lnTo>
                    <a:pt x="226" y="230"/>
                  </a:lnTo>
                  <a:lnTo>
                    <a:pt x="230" y="230"/>
                  </a:lnTo>
                  <a:lnTo>
                    <a:pt x="234" y="226"/>
                  </a:lnTo>
                  <a:lnTo>
                    <a:pt x="236" y="224"/>
                  </a:lnTo>
                  <a:lnTo>
                    <a:pt x="238" y="218"/>
                  </a:lnTo>
                  <a:lnTo>
                    <a:pt x="238" y="218"/>
                  </a:lnTo>
                  <a:lnTo>
                    <a:pt x="238" y="214"/>
                  </a:lnTo>
                  <a:lnTo>
                    <a:pt x="238" y="214"/>
                  </a:lnTo>
                  <a:lnTo>
                    <a:pt x="232" y="194"/>
                  </a:lnTo>
                  <a:lnTo>
                    <a:pt x="228" y="176"/>
                  </a:lnTo>
                  <a:lnTo>
                    <a:pt x="226" y="156"/>
                  </a:lnTo>
                  <a:lnTo>
                    <a:pt x="226" y="136"/>
                  </a:lnTo>
                  <a:lnTo>
                    <a:pt x="226" y="116"/>
                  </a:lnTo>
                  <a:lnTo>
                    <a:pt x="228" y="96"/>
                  </a:lnTo>
                  <a:lnTo>
                    <a:pt x="232" y="76"/>
                  </a:lnTo>
                  <a:lnTo>
                    <a:pt x="238" y="56"/>
                  </a:lnTo>
                  <a:lnTo>
                    <a:pt x="238" y="56"/>
                  </a:lnTo>
                  <a:lnTo>
                    <a:pt x="238" y="52"/>
                  </a:lnTo>
                  <a:lnTo>
                    <a:pt x="238" y="52"/>
                  </a:lnTo>
                  <a:close/>
                  <a:moveTo>
                    <a:pt x="520" y="182"/>
                  </a:moveTo>
                  <a:lnTo>
                    <a:pt x="520" y="182"/>
                  </a:lnTo>
                  <a:lnTo>
                    <a:pt x="546" y="152"/>
                  </a:lnTo>
                  <a:lnTo>
                    <a:pt x="566" y="122"/>
                  </a:lnTo>
                  <a:lnTo>
                    <a:pt x="584" y="92"/>
                  </a:lnTo>
                  <a:lnTo>
                    <a:pt x="600" y="60"/>
                  </a:lnTo>
                  <a:lnTo>
                    <a:pt x="600" y="60"/>
                  </a:lnTo>
                  <a:lnTo>
                    <a:pt x="572" y="80"/>
                  </a:lnTo>
                  <a:lnTo>
                    <a:pt x="544" y="102"/>
                  </a:lnTo>
                  <a:lnTo>
                    <a:pt x="518" y="128"/>
                  </a:lnTo>
                  <a:lnTo>
                    <a:pt x="490" y="156"/>
                  </a:lnTo>
                  <a:lnTo>
                    <a:pt x="490" y="156"/>
                  </a:lnTo>
                  <a:lnTo>
                    <a:pt x="466" y="188"/>
                  </a:lnTo>
                  <a:lnTo>
                    <a:pt x="446" y="218"/>
                  </a:lnTo>
                  <a:lnTo>
                    <a:pt x="426" y="248"/>
                  </a:lnTo>
                  <a:lnTo>
                    <a:pt x="412" y="280"/>
                  </a:lnTo>
                  <a:lnTo>
                    <a:pt x="412" y="280"/>
                  </a:lnTo>
                  <a:lnTo>
                    <a:pt x="440" y="260"/>
                  </a:lnTo>
                  <a:lnTo>
                    <a:pt x="468" y="238"/>
                  </a:lnTo>
                  <a:lnTo>
                    <a:pt x="494" y="212"/>
                  </a:lnTo>
                  <a:lnTo>
                    <a:pt x="520" y="182"/>
                  </a:lnTo>
                  <a:lnTo>
                    <a:pt x="520" y="182"/>
                  </a:lnTo>
                  <a:close/>
                  <a:moveTo>
                    <a:pt x="520" y="248"/>
                  </a:moveTo>
                  <a:lnTo>
                    <a:pt x="520" y="248"/>
                  </a:lnTo>
                  <a:lnTo>
                    <a:pt x="494" y="258"/>
                  </a:lnTo>
                  <a:lnTo>
                    <a:pt x="468" y="270"/>
                  </a:lnTo>
                  <a:lnTo>
                    <a:pt x="446" y="282"/>
                  </a:lnTo>
                  <a:lnTo>
                    <a:pt x="424" y="296"/>
                  </a:lnTo>
                  <a:lnTo>
                    <a:pt x="424" y="296"/>
                  </a:lnTo>
                  <a:lnTo>
                    <a:pt x="448" y="294"/>
                  </a:lnTo>
                  <a:lnTo>
                    <a:pt x="476" y="290"/>
                  </a:lnTo>
                  <a:lnTo>
                    <a:pt x="502" y="284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56" y="266"/>
                  </a:lnTo>
                  <a:lnTo>
                    <a:pt x="580" y="254"/>
                  </a:lnTo>
                  <a:lnTo>
                    <a:pt x="604" y="242"/>
                  </a:lnTo>
                  <a:lnTo>
                    <a:pt x="624" y="228"/>
                  </a:lnTo>
                  <a:lnTo>
                    <a:pt x="624" y="228"/>
                  </a:lnTo>
                  <a:lnTo>
                    <a:pt x="600" y="230"/>
                  </a:lnTo>
                  <a:lnTo>
                    <a:pt x="574" y="234"/>
                  </a:lnTo>
                  <a:lnTo>
                    <a:pt x="548" y="240"/>
                  </a:lnTo>
                  <a:lnTo>
                    <a:pt x="520" y="248"/>
                  </a:lnTo>
                  <a:lnTo>
                    <a:pt x="520" y="248"/>
                  </a:lnTo>
                  <a:close/>
                  <a:moveTo>
                    <a:pt x="434" y="58"/>
                  </a:moveTo>
                  <a:lnTo>
                    <a:pt x="434" y="58"/>
                  </a:lnTo>
                  <a:lnTo>
                    <a:pt x="424" y="80"/>
                  </a:lnTo>
                  <a:lnTo>
                    <a:pt x="414" y="104"/>
                  </a:lnTo>
                  <a:lnTo>
                    <a:pt x="408" y="130"/>
                  </a:lnTo>
                  <a:lnTo>
                    <a:pt x="402" y="158"/>
                  </a:lnTo>
                  <a:lnTo>
                    <a:pt x="402" y="158"/>
                  </a:lnTo>
                  <a:lnTo>
                    <a:pt x="398" y="186"/>
                  </a:lnTo>
                  <a:lnTo>
                    <a:pt x="396" y="212"/>
                  </a:lnTo>
                  <a:lnTo>
                    <a:pt x="396" y="238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408" y="240"/>
                  </a:lnTo>
                  <a:lnTo>
                    <a:pt x="418" y="216"/>
                  </a:lnTo>
                  <a:lnTo>
                    <a:pt x="424" y="190"/>
                  </a:lnTo>
                  <a:lnTo>
                    <a:pt x="430" y="162"/>
                  </a:lnTo>
                  <a:lnTo>
                    <a:pt x="430" y="162"/>
                  </a:lnTo>
                  <a:lnTo>
                    <a:pt x="434" y="134"/>
                  </a:lnTo>
                  <a:lnTo>
                    <a:pt x="436" y="108"/>
                  </a:lnTo>
                  <a:lnTo>
                    <a:pt x="436" y="82"/>
                  </a:lnTo>
                  <a:lnTo>
                    <a:pt x="434" y="58"/>
                  </a:lnTo>
                  <a:lnTo>
                    <a:pt x="434" y="58"/>
                  </a:lnTo>
                  <a:close/>
                  <a:moveTo>
                    <a:pt x="226" y="264"/>
                  </a:moveTo>
                  <a:lnTo>
                    <a:pt x="224" y="264"/>
                  </a:lnTo>
                  <a:lnTo>
                    <a:pt x="224" y="264"/>
                  </a:lnTo>
                  <a:lnTo>
                    <a:pt x="210" y="266"/>
                  </a:lnTo>
                  <a:lnTo>
                    <a:pt x="194" y="268"/>
                  </a:lnTo>
                  <a:lnTo>
                    <a:pt x="194" y="268"/>
                  </a:lnTo>
                  <a:lnTo>
                    <a:pt x="178" y="266"/>
                  </a:lnTo>
                  <a:lnTo>
                    <a:pt x="164" y="264"/>
                  </a:lnTo>
                  <a:lnTo>
                    <a:pt x="162" y="264"/>
                  </a:lnTo>
                  <a:lnTo>
                    <a:pt x="162" y="264"/>
                  </a:lnTo>
                  <a:lnTo>
                    <a:pt x="158" y="264"/>
                  </a:lnTo>
                  <a:lnTo>
                    <a:pt x="154" y="266"/>
                  </a:lnTo>
                  <a:lnTo>
                    <a:pt x="152" y="270"/>
                  </a:lnTo>
                  <a:lnTo>
                    <a:pt x="150" y="276"/>
                  </a:lnTo>
                  <a:lnTo>
                    <a:pt x="150" y="276"/>
                  </a:lnTo>
                  <a:lnTo>
                    <a:pt x="150" y="280"/>
                  </a:lnTo>
                  <a:lnTo>
                    <a:pt x="150" y="280"/>
                  </a:lnTo>
                  <a:lnTo>
                    <a:pt x="154" y="298"/>
                  </a:lnTo>
                  <a:lnTo>
                    <a:pt x="158" y="322"/>
                  </a:lnTo>
                  <a:lnTo>
                    <a:pt x="158" y="322"/>
                  </a:lnTo>
                  <a:lnTo>
                    <a:pt x="178" y="346"/>
                  </a:lnTo>
                  <a:lnTo>
                    <a:pt x="196" y="370"/>
                  </a:lnTo>
                  <a:lnTo>
                    <a:pt x="214" y="394"/>
                  </a:lnTo>
                  <a:lnTo>
                    <a:pt x="228" y="418"/>
                  </a:lnTo>
                  <a:lnTo>
                    <a:pt x="228" y="418"/>
                  </a:lnTo>
                  <a:lnTo>
                    <a:pt x="226" y="384"/>
                  </a:lnTo>
                  <a:lnTo>
                    <a:pt x="228" y="346"/>
                  </a:lnTo>
                  <a:lnTo>
                    <a:pt x="230" y="310"/>
                  </a:lnTo>
                  <a:lnTo>
                    <a:pt x="238" y="280"/>
                  </a:lnTo>
                  <a:lnTo>
                    <a:pt x="238" y="280"/>
                  </a:lnTo>
                  <a:lnTo>
                    <a:pt x="238" y="276"/>
                  </a:lnTo>
                  <a:lnTo>
                    <a:pt x="238" y="276"/>
                  </a:lnTo>
                  <a:lnTo>
                    <a:pt x="236" y="270"/>
                  </a:lnTo>
                  <a:lnTo>
                    <a:pt x="234" y="266"/>
                  </a:lnTo>
                  <a:lnTo>
                    <a:pt x="230" y="264"/>
                  </a:lnTo>
                  <a:lnTo>
                    <a:pt x="226" y="264"/>
                  </a:lnTo>
                  <a:lnTo>
                    <a:pt x="226" y="264"/>
                  </a:lnTo>
                  <a:close/>
                  <a:moveTo>
                    <a:pt x="216" y="436"/>
                  </a:moveTo>
                  <a:lnTo>
                    <a:pt x="216" y="436"/>
                  </a:lnTo>
                  <a:lnTo>
                    <a:pt x="196" y="406"/>
                  </a:lnTo>
                  <a:lnTo>
                    <a:pt x="176" y="376"/>
                  </a:lnTo>
                  <a:lnTo>
                    <a:pt x="150" y="346"/>
                  </a:lnTo>
                  <a:lnTo>
                    <a:pt x="122" y="316"/>
                  </a:lnTo>
                  <a:lnTo>
                    <a:pt x="122" y="316"/>
                  </a:lnTo>
                  <a:lnTo>
                    <a:pt x="92" y="290"/>
                  </a:lnTo>
                  <a:lnTo>
                    <a:pt x="62" y="266"/>
                  </a:lnTo>
                  <a:lnTo>
                    <a:pt x="32" y="244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18" y="258"/>
                  </a:lnTo>
                  <a:lnTo>
                    <a:pt x="40" y="288"/>
                  </a:lnTo>
                  <a:lnTo>
                    <a:pt x="66" y="318"/>
                  </a:lnTo>
                  <a:lnTo>
                    <a:pt x="94" y="346"/>
                  </a:lnTo>
                  <a:lnTo>
                    <a:pt x="94" y="346"/>
                  </a:lnTo>
                  <a:lnTo>
                    <a:pt x="124" y="374"/>
                  </a:lnTo>
                  <a:lnTo>
                    <a:pt x="154" y="398"/>
                  </a:lnTo>
                  <a:lnTo>
                    <a:pt x="184" y="418"/>
                  </a:lnTo>
                  <a:lnTo>
                    <a:pt x="216" y="436"/>
                  </a:lnTo>
                  <a:lnTo>
                    <a:pt x="216" y="436"/>
                  </a:lnTo>
                  <a:close/>
                  <a:moveTo>
                    <a:pt x="66" y="160"/>
                  </a:moveTo>
                  <a:lnTo>
                    <a:pt x="66" y="160"/>
                  </a:lnTo>
                  <a:lnTo>
                    <a:pt x="82" y="170"/>
                  </a:lnTo>
                  <a:lnTo>
                    <a:pt x="98" y="178"/>
                  </a:lnTo>
                  <a:lnTo>
                    <a:pt x="116" y="186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20" y="180"/>
                  </a:lnTo>
                  <a:lnTo>
                    <a:pt x="108" y="166"/>
                  </a:lnTo>
                  <a:lnTo>
                    <a:pt x="94" y="154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60" y="132"/>
                  </a:lnTo>
                  <a:lnTo>
                    <a:pt x="44" y="124"/>
                  </a:lnTo>
                  <a:lnTo>
                    <a:pt x="28" y="116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24" y="124"/>
                  </a:lnTo>
                  <a:lnTo>
                    <a:pt x="36" y="136"/>
                  </a:lnTo>
                  <a:lnTo>
                    <a:pt x="50" y="148"/>
                  </a:lnTo>
                  <a:lnTo>
                    <a:pt x="66" y="160"/>
                  </a:lnTo>
                  <a:lnTo>
                    <a:pt x="66" y="160"/>
                  </a:lnTo>
                  <a:close/>
                  <a:moveTo>
                    <a:pt x="146" y="188"/>
                  </a:moveTo>
                  <a:lnTo>
                    <a:pt x="146" y="188"/>
                  </a:lnTo>
                  <a:lnTo>
                    <a:pt x="142" y="166"/>
                  </a:lnTo>
                  <a:lnTo>
                    <a:pt x="136" y="142"/>
                  </a:lnTo>
                  <a:lnTo>
                    <a:pt x="128" y="116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04" y="68"/>
                  </a:lnTo>
                  <a:lnTo>
                    <a:pt x="92" y="46"/>
                  </a:lnTo>
                  <a:lnTo>
                    <a:pt x="78" y="24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6" y="30"/>
                  </a:lnTo>
                  <a:lnTo>
                    <a:pt x="74" y="54"/>
                  </a:lnTo>
                  <a:lnTo>
                    <a:pt x="82" y="78"/>
                  </a:lnTo>
                  <a:lnTo>
                    <a:pt x="92" y="104"/>
                  </a:lnTo>
                  <a:lnTo>
                    <a:pt x="92" y="104"/>
                  </a:lnTo>
                  <a:lnTo>
                    <a:pt x="104" y="128"/>
                  </a:lnTo>
                  <a:lnTo>
                    <a:pt x="116" y="150"/>
                  </a:lnTo>
                  <a:lnTo>
                    <a:pt x="130" y="170"/>
                  </a:lnTo>
                  <a:lnTo>
                    <a:pt x="146" y="188"/>
                  </a:lnTo>
                  <a:lnTo>
                    <a:pt x="146" y="188"/>
                  </a:lnTo>
                  <a:close/>
                  <a:moveTo>
                    <a:pt x="378" y="14"/>
                  </a:moveTo>
                  <a:lnTo>
                    <a:pt x="378" y="14"/>
                  </a:lnTo>
                  <a:lnTo>
                    <a:pt x="376" y="8"/>
                  </a:lnTo>
                  <a:lnTo>
                    <a:pt x="374" y="4"/>
                  </a:lnTo>
                  <a:lnTo>
                    <a:pt x="368" y="0"/>
                  </a:lnTo>
                  <a:lnTo>
                    <a:pt x="362" y="0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42" y="4"/>
                  </a:lnTo>
                  <a:lnTo>
                    <a:pt x="322" y="4"/>
                  </a:lnTo>
                  <a:lnTo>
                    <a:pt x="322" y="4"/>
                  </a:lnTo>
                  <a:lnTo>
                    <a:pt x="302" y="4"/>
                  </a:lnTo>
                  <a:lnTo>
                    <a:pt x="284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76" y="0"/>
                  </a:lnTo>
                  <a:lnTo>
                    <a:pt x="270" y="4"/>
                  </a:lnTo>
                  <a:lnTo>
                    <a:pt x="268" y="8"/>
                  </a:lnTo>
                  <a:lnTo>
                    <a:pt x="266" y="14"/>
                  </a:lnTo>
                  <a:lnTo>
                    <a:pt x="266" y="14"/>
                  </a:lnTo>
                  <a:lnTo>
                    <a:pt x="266" y="20"/>
                  </a:lnTo>
                  <a:lnTo>
                    <a:pt x="266" y="20"/>
                  </a:lnTo>
                  <a:lnTo>
                    <a:pt x="272" y="46"/>
                  </a:lnTo>
                  <a:lnTo>
                    <a:pt x="278" y="78"/>
                  </a:lnTo>
                  <a:lnTo>
                    <a:pt x="280" y="112"/>
                  </a:lnTo>
                  <a:lnTo>
                    <a:pt x="280" y="146"/>
                  </a:lnTo>
                  <a:lnTo>
                    <a:pt x="280" y="182"/>
                  </a:lnTo>
                  <a:lnTo>
                    <a:pt x="278" y="214"/>
                  </a:lnTo>
                  <a:lnTo>
                    <a:pt x="272" y="246"/>
                  </a:lnTo>
                  <a:lnTo>
                    <a:pt x="266" y="274"/>
                  </a:lnTo>
                  <a:lnTo>
                    <a:pt x="266" y="274"/>
                  </a:lnTo>
                  <a:lnTo>
                    <a:pt x="266" y="278"/>
                  </a:lnTo>
                  <a:lnTo>
                    <a:pt x="266" y="278"/>
                  </a:lnTo>
                  <a:lnTo>
                    <a:pt x="268" y="284"/>
                  </a:lnTo>
                  <a:lnTo>
                    <a:pt x="270" y="288"/>
                  </a:lnTo>
                  <a:lnTo>
                    <a:pt x="276" y="292"/>
                  </a:lnTo>
                  <a:lnTo>
                    <a:pt x="282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302" y="290"/>
                  </a:lnTo>
                  <a:lnTo>
                    <a:pt x="322" y="288"/>
                  </a:lnTo>
                  <a:lnTo>
                    <a:pt x="322" y="288"/>
                  </a:lnTo>
                  <a:lnTo>
                    <a:pt x="342" y="290"/>
                  </a:lnTo>
                  <a:lnTo>
                    <a:pt x="360" y="294"/>
                  </a:lnTo>
                  <a:lnTo>
                    <a:pt x="362" y="294"/>
                  </a:lnTo>
                  <a:lnTo>
                    <a:pt x="362" y="294"/>
                  </a:lnTo>
                  <a:lnTo>
                    <a:pt x="368" y="292"/>
                  </a:lnTo>
                  <a:lnTo>
                    <a:pt x="374" y="288"/>
                  </a:lnTo>
                  <a:lnTo>
                    <a:pt x="376" y="284"/>
                  </a:lnTo>
                  <a:lnTo>
                    <a:pt x="378" y="278"/>
                  </a:lnTo>
                  <a:lnTo>
                    <a:pt x="378" y="278"/>
                  </a:lnTo>
                  <a:lnTo>
                    <a:pt x="378" y="274"/>
                  </a:lnTo>
                  <a:lnTo>
                    <a:pt x="378" y="274"/>
                  </a:lnTo>
                  <a:lnTo>
                    <a:pt x="372" y="246"/>
                  </a:lnTo>
                  <a:lnTo>
                    <a:pt x="366" y="214"/>
                  </a:lnTo>
                  <a:lnTo>
                    <a:pt x="364" y="182"/>
                  </a:lnTo>
                  <a:lnTo>
                    <a:pt x="362" y="146"/>
                  </a:lnTo>
                  <a:lnTo>
                    <a:pt x="364" y="112"/>
                  </a:lnTo>
                  <a:lnTo>
                    <a:pt x="366" y="78"/>
                  </a:lnTo>
                  <a:lnTo>
                    <a:pt x="372" y="46"/>
                  </a:lnTo>
                  <a:lnTo>
                    <a:pt x="378" y="20"/>
                  </a:lnTo>
                  <a:lnTo>
                    <a:pt x="378" y="20"/>
                  </a:lnTo>
                  <a:lnTo>
                    <a:pt x="378" y="14"/>
                  </a:lnTo>
                  <a:lnTo>
                    <a:pt x="378" y="14"/>
                  </a:lnTo>
                  <a:close/>
                  <a:moveTo>
                    <a:pt x="378" y="330"/>
                  </a:moveTo>
                  <a:lnTo>
                    <a:pt x="378" y="330"/>
                  </a:lnTo>
                  <a:lnTo>
                    <a:pt x="376" y="324"/>
                  </a:lnTo>
                  <a:lnTo>
                    <a:pt x="374" y="318"/>
                  </a:lnTo>
                  <a:lnTo>
                    <a:pt x="368" y="316"/>
                  </a:lnTo>
                  <a:lnTo>
                    <a:pt x="362" y="314"/>
                  </a:lnTo>
                  <a:lnTo>
                    <a:pt x="360" y="314"/>
                  </a:lnTo>
                  <a:lnTo>
                    <a:pt x="360" y="314"/>
                  </a:lnTo>
                  <a:lnTo>
                    <a:pt x="342" y="318"/>
                  </a:lnTo>
                  <a:lnTo>
                    <a:pt x="322" y="320"/>
                  </a:lnTo>
                  <a:lnTo>
                    <a:pt x="322" y="320"/>
                  </a:lnTo>
                  <a:lnTo>
                    <a:pt x="302" y="318"/>
                  </a:lnTo>
                  <a:lnTo>
                    <a:pt x="284" y="314"/>
                  </a:lnTo>
                  <a:lnTo>
                    <a:pt x="282" y="314"/>
                  </a:lnTo>
                  <a:lnTo>
                    <a:pt x="282" y="314"/>
                  </a:lnTo>
                  <a:lnTo>
                    <a:pt x="276" y="316"/>
                  </a:lnTo>
                  <a:lnTo>
                    <a:pt x="270" y="318"/>
                  </a:lnTo>
                  <a:lnTo>
                    <a:pt x="268" y="324"/>
                  </a:lnTo>
                  <a:lnTo>
                    <a:pt x="266" y="330"/>
                  </a:lnTo>
                  <a:lnTo>
                    <a:pt x="266" y="330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72" y="360"/>
                  </a:lnTo>
                  <a:lnTo>
                    <a:pt x="278" y="384"/>
                  </a:lnTo>
                  <a:lnTo>
                    <a:pt x="280" y="410"/>
                  </a:lnTo>
                  <a:lnTo>
                    <a:pt x="280" y="436"/>
                  </a:lnTo>
                  <a:lnTo>
                    <a:pt x="280" y="462"/>
                  </a:lnTo>
                  <a:lnTo>
                    <a:pt x="278" y="488"/>
                  </a:lnTo>
                  <a:lnTo>
                    <a:pt x="272" y="514"/>
                  </a:lnTo>
                  <a:lnTo>
                    <a:pt x="266" y="540"/>
                  </a:lnTo>
                  <a:lnTo>
                    <a:pt x="266" y="540"/>
                  </a:lnTo>
                  <a:lnTo>
                    <a:pt x="266" y="544"/>
                  </a:lnTo>
                  <a:lnTo>
                    <a:pt x="266" y="544"/>
                  </a:lnTo>
                  <a:lnTo>
                    <a:pt x="268" y="550"/>
                  </a:lnTo>
                  <a:lnTo>
                    <a:pt x="270" y="556"/>
                  </a:lnTo>
                  <a:lnTo>
                    <a:pt x="276" y="558"/>
                  </a:lnTo>
                  <a:lnTo>
                    <a:pt x="282" y="560"/>
                  </a:lnTo>
                  <a:lnTo>
                    <a:pt x="284" y="560"/>
                  </a:lnTo>
                  <a:lnTo>
                    <a:pt x="284" y="560"/>
                  </a:lnTo>
                  <a:lnTo>
                    <a:pt x="302" y="556"/>
                  </a:lnTo>
                  <a:lnTo>
                    <a:pt x="322" y="554"/>
                  </a:lnTo>
                  <a:lnTo>
                    <a:pt x="322" y="554"/>
                  </a:lnTo>
                  <a:lnTo>
                    <a:pt x="342" y="556"/>
                  </a:lnTo>
                  <a:lnTo>
                    <a:pt x="360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8" y="558"/>
                  </a:lnTo>
                  <a:lnTo>
                    <a:pt x="374" y="556"/>
                  </a:lnTo>
                  <a:lnTo>
                    <a:pt x="376" y="550"/>
                  </a:lnTo>
                  <a:lnTo>
                    <a:pt x="378" y="544"/>
                  </a:lnTo>
                  <a:lnTo>
                    <a:pt x="378" y="544"/>
                  </a:lnTo>
                  <a:lnTo>
                    <a:pt x="378" y="540"/>
                  </a:lnTo>
                  <a:lnTo>
                    <a:pt x="378" y="540"/>
                  </a:lnTo>
                  <a:lnTo>
                    <a:pt x="372" y="514"/>
                  </a:lnTo>
                  <a:lnTo>
                    <a:pt x="366" y="488"/>
                  </a:lnTo>
                  <a:lnTo>
                    <a:pt x="364" y="462"/>
                  </a:lnTo>
                  <a:lnTo>
                    <a:pt x="362" y="436"/>
                  </a:lnTo>
                  <a:lnTo>
                    <a:pt x="364" y="410"/>
                  </a:lnTo>
                  <a:lnTo>
                    <a:pt x="366" y="384"/>
                  </a:lnTo>
                  <a:lnTo>
                    <a:pt x="372" y="360"/>
                  </a:lnTo>
                  <a:lnTo>
                    <a:pt x="378" y="334"/>
                  </a:lnTo>
                  <a:lnTo>
                    <a:pt x="378" y="334"/>
                  </a:lnTo>
                  <a:lnTo>
                    <a:pt x="378" y="330"/>
                  </a:lnTo>
                  <a:lnTo>
                    <a:pt x="378" y="330"/>
                  </a:lnTo>
                  <a:close/>
                  <a:moveTo>
                    <a:pt x="232" y="498"/>
                  </a:moveTo>
                  <a:lnTo>
                    <a:pt x="232" y="498"/>
                  </a:lnTo>
                  <a:lnTo>
                    <a:pt x="212" y="480"/>
                  </a:lnTo>
                  <a:lnTo>
                    <a:pt x="190" y="462"/>
                  </a:lnTo>
                  <a:lnTo>
                    <a:pt x="166" y="444"/>
                  </a:lnTo>
                  <a:lnTo>
                    <a:pt x="138" y="430"/>
                  </a:lnTo>
                  <a:lnTo>
                    <a:pt x="138" y="430"/>
                  </a:lnTo>
                  <a:lnTo>
                    <a:pt x="112" y="416"/>
                  </a:lnTo>
                  <a:lnTo>
                    <a:pt x="84" y="404"/>
                  </a:lnTo>
                  <a:lnTo>
                    <a:pt x="56" y="396"/>
                  </a:lnTo>
                  <a:lnTo>
                    <a:pt x="30" y="388"/>
                  </a:lnTo>
                  <a:lnTo>
                    <a:pt x="30" y="388"/>
                  </a:lnTo>
                  <a:lnTo>
                    <a:pt x="50" y="408"/>
                  </a:lnTo>
                  <a:lnTo>
                    <a:pt x="72" y="424"/>
                  </a:lnTo>
                  <a:lnTo>
                    <a:pt x="98" y="442"/>
                  </a:lnTo>
                  <a:lnTo>
                    <a:pt x="124" y="458"/>
                  </a:lnTo>
                  <a:lnTo>
                    <a:pt x="124" y="458"/>
                  </a:lnTo>
                  <a:lnTo>
                    <a:pt x="158" y="474"/>
                  </a:lnTo>
                  <a:lnTo>
                    <a:pt x="158" y="474"/>
                  </a:lnTo>
                  <a:lnTo>
                    <a:pt x="154" y="496"/>
                  </a:lnTo>
                  <a:lnTo>
                    <a:pt x="150" y="516"/>
                  </a:lnTo>
                  <a:lnTo>
                    <a:pt x="150" y="516"/>
                  </a:lnTo>
                  <a:lnTo>
                    <a:pt x="150" y="520"/>
                  </a:lnTo>
                  <a:lnTo>
                    <a:pt x="150" y="520"/>
                  </a:lnTo>
                  <a:lnTo>
                    <a:pt x="152" y="524"/>
                  </a:lnTo>
                  <a:lnTo>
                    <a:pt x="154" y="528"/>
                  </a:lnTo>
                  <a:lnTo>
                    <a:pt x="158" y="530"/>
                  </a:lnTo>
                  <a:lnTo>
                    <a:pt x="162" y="532"/>
                  </a:lnTo>
                  <a:lnTo>
                    <a:pt x="164" y="532"/>
                  </a:lnTo>
                  <a:lnTo>
                    <a:pt x="164" y="532"/>
                  </a:lnTo>
                  <a:lnTo>
                    <a:pt x="178" y="528"/>
                  </a:lnTo>
                  <a:lnTo>
                    <a:pt x="194" y="528"/>
                  </a:lnTo>
                  <a:lnTo>
                    <a:pt x="194" y="528"/>
                  </a:lnTo>
                  <a:lnTo>
                    <a:pt x="210" y="528"/>
                  </a:lnTo>
                  <a:lnTo>
                    <a:pt x="224" y="532"/>
                  </a:lnTo>
                  <a:lnTo>
                    <a:pt x="226" y="532"/>
                  </a:lnTo>
                  <a:lnTo>
                    <a:pt x="226" y="532"/>
                  </a:lnTo>
                  <a:lnTo>
                    <a:pt x="230" y="530"/>
                  </a:lnTo>
                  <a:lnTo>
                    <a:pt x="234" y="528"/>
                  </a:lnTo>
                  <a:lnTo>
                    <a:pt x="236" y="524"/>
                  </a:lnTo>
                  <a:lnTo>
                    <a:pt x="238" y="520"/>
                  </a:lnTo>
                  <a:lnTo>
                    <a:pt x="238" y="520"/>
                  </a:lnTo>
                  <a:lnTo>
                    <a:pt x="238" y="516"/>
                  </a:lnTo>
                  <a:lnTo>
                    <a:pt x="238" y="516"/>
                  </a:lnTo>
                  <a:lnTo>
                    <a:pt x="232" y="498"/>
                  </a:lnTo>
                  <a:lnTo>
                    <a:pt x="232" y="4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400"/>
            </a:p>
          </p:txBody>
        </p:sp>
      </p:grp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3864278" y="2913001"/>
            <a:ext cx="1440144" cy="29464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lvl="1" algn="ctr">
              <a:lnSpc>
                <a:spcPct val="80000"/>
              </a:lnSpc>
              <a:spcBef>
                <a:spcPct val="20000"/>
              </a:spcBef>
              <a:buClr>
                <a:prstClr val="white"/>
              </a:buClr>
              <a:defRPr/>
            </a:pPr>
            <a:r>
              <a:rPr lang="en-US" altLang="ko-KR" sz="2400" b="1" smtClean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n-ea"/>
                <a:cs typeface="Tahoma" panose="020B0604030504040204" pitchFamily="34" charset="0"/>
              </a:rPr>
              <a:t>Garbage</a:t>
            </a:r>
            <a:endParaRPr lang="en-US" altLang="ko-KR" sz="2400" b="1" smtClean="0">
              <a:solidFill>
                <a:srgbClr val="402D1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5867645" y="1964820"/>
            <a:ext cx="2736803" cy="738664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altLang="zh-CN" sz="2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azardous </a:t>
            </a: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garbage </a:t>
            </a:r>
            <a:endParaRPr lang="en-US" altLang="ko-KR" sz="24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27585" y="1892814"/>
            <a:ext cx="2448769" cy="738665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Recyclable </a:t>
            </a: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garbage</a:t>
            </a:r>
            <a:endParaRPr lang="en-US" altLang="ko-KR" sz="24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5961020" y="3311982"/>
            <a:ext cx="1889995" cy="584775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US" altLang="zh-CN" sz="2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 garbage</a:t>
            </a:r>
            <a:endParaRPr lang="zh-CN" altLang="zh-CN" sz="24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defRPr/>
            </a:pPr>
            <a:endParaRPr lang="en-US" sz="14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 bwMode="auto">
          <a:xfrm>
            <a:off x="683569" y="3373622"/>
            <a:ext cx="2538068" cy="369332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-US" altLang="zh-CN" sz="2400" b="1" dirty="0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itchen </a:t>
            </a:r>
            <a:r>
              <a:rPr lang="en-US" altLang="zh-CN" sz="24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</a:t>
            </a:r>
            <a:endParaRPr lang="en-US" altLang="ko-KR" sz="24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080905" y="2946510"/>
            <a:ext cx="1488021" cy="448113"/>
            <a:chOff x="945349" y="5471888"/>
            <a:chExt cx="1995882" cy="601054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819595" flipV="1">
              <a:off x="935443" y="5506132"/>
              <a:ext cx="169431" cy="14962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4716016" y="1719801"/>
            <a:ext cx="1000439" cy="434621"/>
            <a:chOff x="6223367" y="4843837"/>
            <a:chExt cx="1850773" cy="861661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065577" flipH="1" flipV="1">
              <a:off x="6201052" y="5346128"/>
              <a:ext cx="381685" cy="33705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20066">
              <a:off x="7744031" y="5100675"/>
              <a:ext cx="330109" cy="291512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500588" flipH="1" flipV="1">
              <a:off x="6383927" y="5122237"/>
              <a:ext cx="263523" cy="232711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177820" flipV="1">
              <a:off x="6833360" y="4874979"/>
              <a:ext cx="532681" cy="470398"/>
            </a:xfrm>
            <a:prstGeom prst="rect">
              <a:avLst/>
            </a:prstGeom>
          </p:spPr>
        </p:pic>
      </p:grpSp>
      <p:sp>
        <p:nvSpPr>
          <p:cNvPr id="63" name="矩形 62"/>
          <p:cNvSpPr/>
          <p:nvPr/>
        </p:nvSpPr>
        <p:spPr>
          <a:xfrm>
            <a:off x="1608029" y="2423290"/>
            <a:ext cx="1739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paper, metal, plastic, </a:t>
            </a:r>
            <a:endParaRPr lang="en-US" altLang="zh-CN" sz="1400" dirty="0" smtClean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altLang="zh-CN" sz="1400" dirty="0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glass </a:t>
            </a:r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so on</a:t>
            </a:r>
            <a:endParaRPr lang="zh-CN" altLang="en-US" sz="1400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512793" y="3776722"/>
            <a:ext cx="1706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leftovers, bones </a:t>
            </a:r>
            <a:r>
              <a:rPr lang="en-US" altLang="zh-CN" sz="1400" dirty="0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altLang="zh-CN" sz="1400" dirty="0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zh-CN" sz="1400" dirty="0" smtClean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</a:t>
            </a:r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food wastes </a:t>
            </a:r>
            <a:endParaRPr lang="zh-CN" altLang="en-US" sz="1400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907037" y="2512208"/>
            <a:ext cx="2619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batteries and expired drugs.</a:t>
            </a:r>
            <a:endParaRPr lang="zh-CN" altLang="en-US" sz="1400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195486"/>
            <a:ext cx="8712968" cy="523220"/>
          </a:xfrm>
        </p:spPr>
        <p:txBody>
          <a:bodyPr/>
          <a:lstStyle/>
          <a:p>
            <a:r>
              <a:rPr lang="en-US" altLang="zh-CN" dirty="0">
                <a:effectLst/>
              </a:rPr>
              <a:t>G</a:t>
            </a:r>
            <a:r>
              <a:rPr lang="en-US" altLang="zh-CN" dirty="0" smtClean="0">
                <a:effectLst/>
              </a:rPr>
              <a:t>arbage </a:t>
            </a:r>
            <a:r>
              <a:rPr lang="en-US" altLang="zh-CN" dirty="0">
                <a:effectLst/>
              </a:rPr>
              <a:t>classification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732752" y="1893208"/>
            <a:ext cx="3583940" cy="1015365"/>
          </a:xfrm>
        </p:spPr>
        <p:txBody>
          <a:bodyPr/>
          <a:lstStyle/>
          <a:p>
            <a:r>
              <a:rPr lang="en-US" altLang="ko-KR" dirty="0"/>
              <a:t>0</a:t>
            </a:r>
            <a:r>
              <a:rPr lang="en-US" altLang="zh-CN" dirty="0"/>
              <a:t>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What 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do?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3220"/>
          </a:xfrm>
        </p:spPr>
        <p:txBody>
          <a:bodyPr/>
          <a:lstStyle/>
          <a:p>
            <a:r>
              <a:rPr lang="en-US" altLang="ko-KR" dirty="0"/>
              <a:t> 1. Reduce </a:t>
            </a:r>
            <a:r>
              <a:rPr lang="en-US" altLang="zh-CN" dirty="0">
                <a:effectLst/>
              </a:rPr>
              <a:t>unnecessary online shopping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42929"/>
            <a:ext cx="3651276" cy="278906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pSp>
        <p:nvGrpSpPr>
          <p:cNvPr id="18" name="그룹 25"/>
          <p:cNvGrpSpPr/>
          <p:nvPr/>
        </p:nvGrpSpPr>
        <p:grpSpPr>
          <a:xfrm>
            <a:off x="612241" y="1203598"/>
            <a:ext cx="3311687" cy="499336"/>
            <a:chOff x="852468" y="2247400"/>
            <a:chExt cx="3456000" cy="521096"/>
          </a:xfrm>
        </p:grpSpPr>
        <p:grpSp>
          <p:nvGrpSpPr>
            <p:cNvPr id="19" name="그룹 26"/>
            <p:cNvGrpSpPr/>
            <p:nvPr/>
          </p:nvGrpSpPr>
          <p:grpSpPr>
            <a:xfrm>
              <a:off x="852468" y="2247400"/>
              <a:ext cx="3456000" cy="521096"/>
              <a:chOff x="852468" y="2247400"/>
              <a:chExt cx="3456000" cy="521096"/>
            </a:xfrm>
          </p:grpSpPr>
          <p:sp>
            <p:nvSpPr>
              <p:cNvPr id="23" name="모서리가 둥근 직사각형 30"/>
              <p:cNvSpPr/>
              <p:nvPr/>
            </p:nvSpPr>
            <p:spPr>
              <a:xfrm>
                <a:off x="852468" y="2247400"/>
                <a:ext cx="3456000" cy="521096"/>
              </a:xfrm>
              <a:prstGeom prst="roundRect">
                <a:avLst/>
              </a:prstGeom>
              <a:solidFill>
                <a:srgbClr val="402D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31"/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blipFill>
                <a:blip r:embed="rId4" cstate="print"/>
                <a:srcRect/>
                <a:stretch>
                  <a:fillRect/>
                </a:stretch>
              </a:blipFill>
              <a:ln w="1270">
                <a:gradFill flip="none" rotWithShape="1">
                  <a:gsLst>
                    <a:gs pos="0">
                      <a:schemeClr val="bg1"/>
                    </a:gs>
                    <a:gs pos="100000">
                      <a:srgbClr val="402D1F">
                        <a:lumMod val="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32"/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27"/>
            <p:cNvGrpSpPr/>
            <p:nvPr/>
          </p:nvGrpSpPr>
          <p:grpSpPr>
            <a:xfrm>
              <a:off x="1001439" y="2461506"/>
              <a:ext cx="3158058" cy="92884"/>
              <a:chOff x="1014697" y="2461506"/>
              <a:chExt cx="3158058" cy="92884"/>
            </a:xfrm>
          </p:grpSpPr>
          <p:sp>
            <p:nvSpPr>
              <p:cNvPr id="21" name="타원 28"/>
              <p:cNvSpPr/>
              <p:nvPr/>
            </p:nvSpPr>
            <p:spPr>
              <a:xfrm>
                <a:off x="1014697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9"/>
              <p:cNvSpPr/>
              <p:nvPr/>
            </p:nvSpPr>
            <p:spPr>
              <a:xfrm>
                <a:off x="4079869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858098" y="1305804"/>
            <a:ext cx="2819973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0" lvl="1" algn="ctr">
              <a:spcBef>
                <a:spcPct val="20000"/>
              </a:spcBef>
            </a:pPr>
            <a:r>
              <a:rPr lang="en-US" altLang="ko-KR" sz="1600" b="1" dirty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rPr>
              <a:t>Outer packing</a:t>
            </a:r>
            <a:endParaRPr lang="en-US" altLang="ko-KR" sz="1600" b="1" dirty="0">
              <a:solidFill>
                <a:srgbClr val="402D1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  <p:grpSp>
        <p:nvGrpSpPr>
          <p:cNvPr id="27" name="그룹 25"/>
          <p:cNvGrpSpPr/>
          <p:nvPr/>
        </p:nvGrpSpPr>
        <p:grpSpPr>
          <a:xfrm>
            <a:off x="5004729" y="1203598"/>
            <a:ext cx="3311687" cy="499336"/>
            <a:chOff x="852468" y="2247400"/>
            <a:chExt cx="3456000" cy="521096"/>
          </a:xfrm>
        </p:grpSpPr>
        <p:grpSp>
          <p:nvGrpSpPr>
            <p:cNvPr id="28" name="그룹 26"/>
            <p:cNvGrpSpPr/>
            <p:nvPr/>
          </p:nvGrpSpPr>
          <p:grpSpPr>
            <a:xfrm>
              <a:off x="852468" y="2247400"/>
              <a:ext cx="3456000" cy="521096"/>
              <a:chOff x="852468" y="2247400"/>
              <a:chExt cx="3456000" cy="521096"/>
            </a:xfrm>
          </p:grpSpPr>
          <p:sp>
            <p:nvSpPr>
              <p:cNvPr id="32" name="모서리가 둥근 직사각형 30"/>
              <p:cNvSpPr/>
              <p:nvPr/>
            </p:nvSpPr>
            <p:spPr>
              <a:xfrm>
                <a:off x="852468" y="2247400"/>
                <a:ext cx="3456000" cy="521096"/>
              </a:xfrm>
              <a:prstGeom prst="roundRect">
                <a:avLst/>
              </a:prstGeom>
              <a:solidFill>
                <a:srgbClr val="402D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모서리가 둥근 직사각형 31"/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blipFill>
                <a:blip r:embed="rId4" cstate="print"/>
                <a:srcRect/>
                <a:stretch>
                  <a:fillRect/>
                </a:stretch>
              </a:blipFill>
              <a:ln w="1270">
                <a:gradFill flip="none" rotWithShape="1">
                  <a:gsLst>
                    <a:gs pos="0">
                      <a:schemeClr val="bg1"/>
                    </a:gs>
                    <a:gs pos="100000">
                      <a:srgbClr val="402D1F">
                        <a:lumMod val="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2"/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7"/>
            <p:cNvGrpSpPr/>
            <p:nvPr/>
          </p:nvGrpSpPr>
          <p:grpSpPr>
            <a:xfrm>
              <a:off x="1001439" y="2461506"/>
              <a:ext cx="3158058" cy="92884"/>
              <a:chOff x="1014697" y="2461506"/>
              <a:chExt cx="3158058" cy="92884"/>
            </a:xfrm>
          </p:grpSpPr>
          <p:sp>
            <p:nvSpPr>
              <p:cNvPr id="30" name="타원 28"/>
              <p:cNvSpPr/>
              <p:nvPr/>
            </p:nvSpPr>
            <p:spPr>
              <a:xfrm>
                <a:off x="1014697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29"/>
              <p:cNvSpPr/>
              <p:nvPr/>
            </p:nvSpPr>
            <p:spPr>
              <a:xfrm>
                <a:off x="4079869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5250586" y="1305804"/>
            <a:ext cx="2819973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0" lvl="1" algn="ctr">
              <a:spcBef>
                <a:spcPct val="20000"/>
              </a:spcBef>
            </a:pPr>
            <a:r>
              <a:rPr lang="en-US" altLang="ko-KR" sz="1600" b="1" dirty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rPr>
              <a:t>Transportation</a:t>
            </a:r>
            <a:endParaRPr lang="en-US" altLang="ko-KR" sz="1600" b="1" dirty="0">
              <a:solidFill>
                <a:srgbClr val="402D1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60" y="1923678"/>
            <a:ext cx="3478950" cy="27999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3220"/>
          </a:xfrm>
        </p:spPr>
        <p:txBody>
          <a:bodyPr/>
          <a:lstStyle/>
          <a:p>
            <a:r>
              <a:rPr lang="en-US" altLang="ko-KR" dirty="0"/>
              <a:t> 2. Reduce </a:t>
            </a:r>
            <a:r>
              <a:rPr lang="en-US" altLang="zh-CN" dirty="0">
                <a:effectLst/>
              </a:rPr>
              <a:t>take-out food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98609"/>
            <a:ext cx="3651276" cy="22777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pSp>
        <p:nvGrpSpPr>
          <p:cNvPr id="27" name="그룹 25"/>
          <p:cNvGrpSpPr/>
          <p:nvPr/>
        </p:nvGrpSpPr>
        <p:grpSpPr>
          <a:xfrm>
            <a:off x="2771800" y="1203598"/>
            <a:ext cx="3311687" cy="499336"/>
            <a:chOff x="852468" y="2247400"/>
            <a:chExt cx="3456000" cy="521096"/>
          </a:xfrm>
        </p:grpSpPr>
        <p:grpSp>
          <p:nvGrpSpPr>
            <p:cNvPr id="28" name="그룹 26"/>
            <p:cNvGrpSpPr/>
            <p:nvPr/>
          </p:nvGrpSpPr>
          <p:grpSpPr>
            <a:xfrm>
              <a:off x="852468" y="2247400"/>
              <a:ext cx="3456000" cy="521096"/>
              <a:chOff x="852468" y="2247400"/>
              <a:chExt cx="3456000" cy="521096"/>
            </a:xfrm>
          </p:grpSpPr>
          <p:sp>
            <p:nvSpPr>
              <p:cNvPr id="32" name="모서리가 둥근 직사각형 30"/>
              <p:cNvSpPr/>
              <p:nvPr/>
            </p:nvSpPr>
            <p:spPr>
              <a:xfrm>
                <a:off x="852468" y="2247400"/>
                <a:ext cx="3456000" cy="521096"/>
              </a:xfrm>
              <a:prstGeom prst="roundRect">
                <a:avLst/>
              </a:prstGeom>
              <a:solidFill>
                <a:srgbClr val="402D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모서리가 둥근 직사각형 31"/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blipFill>
                <a:blip r:embed="rId4" cstate="print"/>
                <a:srcRect/>
                <a:stretch>
                  <a:fillRect/>
                </a:stretch>
              </a:blipFill>
              <a:ln w="1270">
                <a:gradFill flip="none" rotWithShape="1">
                  <a:gsLst>
                    <a:gs pos="0">
                      <a:schemeClr val="bg1"/>
                    </a:gs>
                    <a:gs pos="100000">
                      <a:srgbClr val="402D1F">
                        <a:lumMod val="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2"/>
              <p:cNvSpPr/>
              <p:nvPr/>
            </p:nvSpPr>
            <p:spPr>
              <a:xfrm>
                <a:off x="903353" y="2295490"/>
                <a:ext cx="3347642" cy="42491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7"/>
            <p:cNvGrpSpPr/>
            <p:nvPr/>
          </p:nvGrpSpPr>
          <p:grpSpPr>
            <a:xfrm>
              <a:off x="1001439" y="2461506"/>
              <a:ext cx="3158058" cy="92884"/>
              <a:chOff x="1014697" y="2461506"/>
              <a:chExt cx="3158058" cy="92884"/>
            </a:xfrm>
          </p:grpSpPr>
          <p:sp>
            <p:nvSpPr>
              <p:cNvPr id="30" name="타원 28"/>
              <p:cNvSpPr/>
              <p:nvPr/>
            </p:nvSpPr>
            <p:spPr>
              <a:xfrm>
                <a:off x="1014697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29"/>
              <p:cNvSpPr/>
              <p:nvPr/>
            </p:nvSpPr>
            <p:spPr>
              <a:xfrm>
                <a:off x="4079869" y="2461506"/>
                <a:ext cx="92886" cy="92884"/>
              </a:xfrm>
              <a:prstGeom prst="ellipse">
                <a:avLst/>
              </a:prstGeom>
              <a:solidFill>
                <a:srgbClr val="402D1F"/>
              </a:solidFill>
              <a:ln w="1270">
                <a:gradFill>
                  <a:gsLst>
                    <a:gs pos="0">
                      <a:schemeClr val="bg1"/>
                    </a:gs>
                    <a:gs pos="100000">
                      <a:srgbClr val="402D1F"/>
                    </a:gs>
                  </a:gsLst>
                  <a:lin ang="5400000" scaled="0"/>
                </a:gra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3017657" y="1305804"/>
            <a:ext cx="2819973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0" lvl="1" algn="ctr">
              <a:spcBef>
                <a:spcPct val="20000"/>
              </a:spcBef>
            </a:pPr>
            <a:r>
              <a:rPr lang="en-US" altLang="ko-KR" sz="1600" b="1" dirty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cs typeface="Tahoma" panose="020B0604030504040204" pitchFamily="34" charset="0"/>
              </a:rPr>
              <a:t>White pollution</a:t>
            </a:r>
            <a:endParaRPr lang="en-US" altLang="ko-KR" sz="1600" b="1" dirty="0">
              <a:solidFill>
                <a:srgbClr val="402D1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60" y="2163986"/>
            <a:ext cx="3478950" cy="2319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3220"/>
          </a:xfrm>
        </p:spPr>
        <p:txBody>
          <a:bodyPr/>
          <a:lstStyle/>
          <a:p>
            <a:r>
              <a:rPr lang="en-US" altLang="ko-KR" dirty="0"/>
              <a:t>What to do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8256" y="2825797"/>
            <a:ext cx="1854081" cy="16528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" y="1264205"/>
            <a:ext cx="1869902" cy="16506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610" y="1263790"/>
            <a:ext cx="1854081" cy="165281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950357" y="1550034"/>
            <a:ext cx="2152184" cy="744257"/>
            <a:chOff x="4572000" y="2286521"/>
            <a:chExt cx="2391508" cy="827021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4572531" y="2286521"/>
              <a:ext cx="2390977" cy="68400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3.Use public transportation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572000" y="2942541"/>
              <a:ext cx="2300052" cy="17100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endPara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1677743" y="2543995"/>
            <a:ext cx="799763" cy="712275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2762464" y="3256270"/>
            <a:ext cx="700304" cy="700304"/>
          </a:xfrm>
          <a:custGeom>
            <a:avLst/>
            <a:gdLst>
              <a:gd name="T0" fmla="*/ 592 w 624"/>
              <a:gd name="T1" fmla="*/ 202 h 624"/>
              <a:gd name="T2" fmla="*/ 582 w 624"/>
              <a:gd name="T3" fmla="*/ 156 h 624"/>
              <a:gd name="T4" fmla="*/ 526 w 624"/>
              <a:gd name="T5" fmla="*/ 120 h 624"/>
              <a:gd name="T6" fmla="*/ 502 w 624"/>
              <a:gd name="T7" fmla="*/ 88 h 624"/>
              <a:gd name="T8" fmla="*/ 468 w 624"/>
              <a:gd name="T9" fmla="*/ 42 h 624"/>
              <a:gd name="T10" fmla="*/ 400 w 624"/>
              <a:gd name="T11" fmla="*/ 40 h 624"/>
              <a:gd name="T12" fmla="*/ 364 w 624"/>
              <a:gd name="T13" fmla="*/ 22 h 624"/>
              <a:gd name="T14" fmla="*/ 312 w 624"/>
              <a:gd name="T15" fmla="*/ 0 h 624"/>
              <a:gd name="T16" fmla="*/ 252 w 624"/>
              <a:gd name="T17" fmla="*/ 32 h 624"/>
              <a:gd name="T18" fmla="*/ 214 w 624"/>
              <a:gd name="T19" fmla="*/ 36 h 624"/>
              <a:gd name="T20" fmla="*/ 156 w 624"/>
              <a:gd name="T21" fmla="*/ 42 h 624"/>
              <a:gd name="T22" fmla="*/ 120 w 624"/>
              <a:gd name="T23" fmla="*/ 100 h 624"/>
              <a:gd name="T24" fmla="*/ 88 w 624"/>
              <a:gd name="T25" fmla="*/ 122 h 624"/>
              <a:gd name="T26" fmla="*/ 42 w 624"/>
              <a:gd name="T27" fmla="*/ 156 h 624"/>
              <a:gd name="T28" fmla="*/ 40 w 624"/>
              <a:gd name="T29" fmla="*/ 224 h 624"/>
              <a:gd name="T30" fmla="*/ 24 w 624"/>
              <a:gd name="T31" fmla="*/ 260 h 624"/>
              <a:gd name="T32" fmla="*/ 0 w 624"/>
              <a:gd name="T33" fmla="*/ 312 h 624"/>
              <a:gd name="T34" fmla="*/ 32 w 624"/>
              <a:gd name="T35" fmla="*/ 372 h 624"/>
              <a:gd name="T36" fmla="*/ 36 w 624"/>
              <a:gd name="T37" fmla="*/ 412 h 624"/>
              <a:gd name="T38" fmla="*/ 42 w 624"/>
              <a:gd name="T39" fmla="*/ 468 h 624"/>
              <a:gd name="T40" fmla="*/ 100 w 624"/>
              <a:gd name="T41" fmla="*/ 504 h 624"/>
              <a:gd name="T42" fmla="*/ 122 w 624"/>
              <a:gd name="T43" fmla="*/ 536 h 624"/>
              <a:gd name="T44" fmla="*/ 156 w 624"/>
              <a:gd name="T45" fmla="*/ 582 h 624"/>
              <a:gd name="T46" fmla="*/ 224 w 624"/>
              <a:gd name="T47" fmla="*/ 584 h 624"/>
              <a:gd name="T48" fmla="*/ 260 w 624"/>
              <a:gd name="T49" fmla="*/ 602 h 624"/>
              <a:gd name="T50" fmla="*/ 312 w 624"/>
              <a:gd name="T51" fmla="*/ 624 h 624"/>
              <a:gd name="T52" fmla="*/ 372 w 624"/>
              <a:gd name="T53" fmla="*/ 592 h 624"/>
              <a:gd name="T54" fmla="*/ 412 w 624"/>
              <a:gd name="T55" fmla="*/ 588 h 624"/>
              <a:gd name="T56" fmla="*/ 468 w 624"/>
              <a:gd name="T57" fmla="*/ 582 h 624"/>
              <a:gd name="T58" fmla="*/ 504 w 624"/>
              <a:gd name="T59" fmla="*/ 524 h 624"/>
              <a:gd name="T60" fmla="*/ 536 w 624"/>
              <a:gd name="T61" fmla="*/ 502 h 624"/>
              <a:gd name="T62" fmla="*/ 582 w 624"/>
              <a:gd name="T63" fmla="*/ 468 h 624"/>
              <a:gd name="T64" fmla="*/ 590 w 624"/>
              <a:gd name="T65" fmla="*/ 412 h 624"/>
              <a:gd name="T66" fmla="*/ 592 w 624"/>
              <a:gd name="T67" fmla="*/ 372 h 624"/>
              <a:gd name="T68" fmla="*/ 624 w 624"/>
              <a:gd name="T69" fmla="*/ 312 h 624"/>
              <a:gd name="T70" fmla="*/ 610 w 624"/>
              <a:gd name="T71" fmla="*/ 268 h 624"/>
              <a:gd name="T72" fmla="*/ 312 w 624"/>
              <a:gd name="T73" fmla="*/ 504 h 624"/>
              <a:gd name="T74" fmla="*/ 220 w 624"/>
              <a:gd name="T75" fmla="*/ 480 h 624"/>
              <a:gd name="T76" fmla="*/ 144 w 624"/>
              <a:gd name="T77" fmla="*/ 404 h 624"/>
              <a:gd name="T78" fmla="*/ 120 w 624"/>
              <a:gd name="T79" fmla="*/ 312 h 624"/>
              <a:gd name="T80" fmla="*/ 154 w 624"/>
              <a:gd name="T81" fmla="*/ 204 h 624"/>
              <a:gd name="T82" fmla="*/ 238 w 624"/>
              <a:gd name="T83" fmla="*/ 136 h 624"/>
              <a:gd name="T84" fmla="*/ 332 w 624"/>
              <a:gd name="T85" fmla="*/ 120 h 624"/>
              <a:gd name="T86" fmla="*/ 434 w 624"/>
              <a:gd name="T87" fmla="*/ 164 h 624"/>
              <a:gd name="T88" fmla="*/ 496 w 624"/>
              <a:gd name="T89" fmla="*/ 254 h 624"/>
              <a:gd name="T90" fmla="*/ 500 w 624"/>
              <a:gd name="T91" fmla="*/ 350 h 624"/>
              <a:gd name="T92" fmla="*/ 448 w 624"/>
              <a:gd name="T93" fmla="*/ 448 h 624"/>
              <a:gd name="T94" fmla="*/ 352 w 624"/>
              <a:gd name="T95" fmla="*/ 500 h 624"/>
              <a:gd name="T96" fmla="*/ 296 w 624"/>
              <a:gd name="T97" fmla="*/ 396 h 624"/>
              <a:gd name="T98" fmla="*/ 228 w 624"/>
              <a:gd name="T99" fmla="*/ 330 h 624"/>
              <a:gd name="T100" fmla="*/ 252 w 624"/>
              <a:gd name="T101" fmla="*/ 250 h 624"/>
              <a:gd name="T102" fmla="*/ 332 w 624"/>
              <a:gd name="T103" fmla="*/ 228 h 624"/>
              <a:gd name="T104" fmla="*/ 442 w 624"/>
              <a:gd name="T105" fmla="*/ 188 h 624"/>
              <a:gd name="T106" fmla="*/ 366 w 624"/>
              <a:gd name="T107" fmla="*/ 192 h 624"/>
              <a:gd name="T108" fmla="*/ 300 w 624"/>
              <a:gd name="T109" fmla="*/ 180 h 624"/>
              <a:gd name="T110" fmla="*/ 230 w 624"/>
              <a:gd name="T111" fmla="*/ 210 h 624"/>
              <a:gd name="T112" fmla="*/ 188 w 624"/>
              <a:gd name="T113" fmla="*/ 272 h 624"/>
              <a:gd name="T114" fmla="*/ 184 w 624"/>
              <a:gd name="T115" fmla="*/ 338 h 624"/>
              <a:gd name="T116" fmla="*/ 220 w 624"/>
              <a:gd name="T117" fmla="*/ 406 h 624"/>
              <a:gd name="T118" fmla="*/ 286 w 624"/>
              <a:gd name="T119" fmla="*/ 442 h 624"/>
              <a:gd name="T120" fmla="*/ 380 w 624"/>
              <a:gd name="T121" fmla="*/ 426 h 624"/>
              <a:gd name="T122" fmla="*/ 396 w 624"/>
              <a:gd name="T123" fmla="*/ 332 h 624"/>
              <a:gd name="T124" fmla="*/ 356 w 624"/>
              <a:gd name="T125" fmla="*/ 388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24" h="624">
                <a:moveTo>
                  <a:pt x="572" y="242"/>
                </a:moveTo>
                <a:lnTo>
                  <a:pt x="572" y="242"/>
                </a:lnTo>
                <a:lnTo>
                  <a:pt x="578" y="234"/>
                </a:lnTo>
                <a:lnTo>
                  <a:pt x="584" y="224"/>
                </a:lnTo>
                <a:lnTo>
                  <a:pt x="590" y="212"/>
                </a:lnTo>
                <a:lnTo>
                  <a:pt x="592" y="202"/>
                </a:lnTo>
                <a:lnTo>
                  <a:pt x="592" y="190"/>
                </a:lnTo>
                <a:lnTo>
                  <a:pt x="590" y="178"/>
                </a:lnTo>
                <a:lnTo>
                  <a:pt x="588" y="168"/>
                </a:lnTo>
                <a:lnTo>
                  <a:pt x="582" y="156"/>
                </a:lnTo>
                <a:lnTo>
                  <a:pt x="582" y="156"/>
                </a:lnTo>
                <a:lnTo>
                  <a:pt x="582" y="156"/>
                </a:lnTo>
                <a:lnTo>
                  <a:pt x="576" y="146"/>
                </a:lnTo>
                <a:lnTo>
                  <a:pt x="568" y="138"/>
                </a:lnTo>
                <a:lnTo>
                  <a:pt x="558" y="130"/>
                </a:lnTo>
                <a:lnTo>
                  <a:pt x="548" y="126"/>
                </a:lnTo>
                <a:lnTo>
                  <a:pt x="536" y="122"/>
                </a:lnTo>
                <a:lnTo>
                  <a:pt x="526" y="120"/>
                </a:lnTo>
                <a:lnTo>
                  <a:pt x="514" y="120"/>
                </a:lnTo>
                <a:lnTo>
                  <a:pt x="502" y="122"/>
                </a:lnTo>
                <a:lnTo>
                  <a:pt x="502" y="122"/>
                </a:lnTo>
                <a:lnTo>
                  <a:pt x="504" y="110"/>
                </a:lnTo>
                <a:lnTo>
                  <a:pt x="504" y="100"/>
                </a:lnTo>
                <a:lnTo>
                  <a:pt x="502" y="88"/>
                </a:lnTo>
                <a:lnTo>
                  <a:pt x="498" y="76"/>
                </a:lnTo>
                <a:lnTo>
                  <a:pt x="494" y="66"/>
                </a:lnTo>
                <a:lnTo>
                  <a:pt x="486" y="58"/>
                </a:lnTo>
                <a:lnTo>
                  <a:pt x="478" y="48"/>
                </a:lnTo>
                <a:lnTo>
                  <a:pt x="468" y="42"/>
                </a:lnTo>
                <a:lnTo>
                  <a:pt x="468" y="42"/>
                </a:lnTo>
                <a:lnTo>
                  <a:pt x="458" y="36"/>
                </a:lnTo>
                <a:lnTo>
                  <a:pt x="446" y="34"/>
                </a:lnTo>
                <a:lnTo>
                  <a:pt x="434" y="32"/>
                </a:lnTo>
                <a:lnTo>
                  <a:pt x="422" y="32"/>
                </a:lnTo>
                <a:lnTo>
                  <a:pt x="412" y="36"/>
                </a:lnTo>
                <a:lnTo>
                  <a:pt x="400" y="40"/>
                </a:lnTo>
                <a:lnTo>
                  <a:pt x="390" y="46"/>
                </a:lnTo>
                <a:lnTo>
                  <a:pt x="382" y="54"/>
                </a:lnTo>
                <a:lnTo>
                  <a:pt x="382" y="54"/>
                </a:lnTo>
                <a:lnTo>
                  <a:pt x="378" y="42"/>
                </a:lnTo>
                <a:lnTo>
                  <a:pt x="372" y="32"/>
                </a:lnTo>
                <a:lnTo>
                  <a:pt x="364" y="22"/>
                </a:lnTo>
                <a:lnTo>
                  <a:pt x="356" y="16"/>
                </a:lnTo>
                <a:lnTo>
                  <a:pt x="346" y="8"/>
                </a:lnTo>
                <a:lnTo>
                  <a:pt x="336" y="4"/>
                </a:lnTo>
                <a:lnTo>
                  <a:pt x="324" y="2"/>
                </a:lnTo>
                <a:lnTo>
                  <a:pt x="312" y="0"/>
                </a:lnTo>
                <a:lnTo>
                  <a:pt x="312" y="0"/>
                </a:lnTo>
                <a:lnTo>
                  <a:pt x="300" y="2"/>
                </a:lnTo>
                <a:lnTo>
                  <a:pt x="288" y="4"/>
                </a:lnTo>
                <a:lnTo>
                  <a:pt x="278" y="8"/>
                </a:lnTo>
                <a:lnTo>
                  <a:pt x="268" y="16"/>
                </a:lnTo>
                <a:lnTo>
                  <a:pt x="260" y="22"/>
                </a:lnTo>
                <a:lnTo>
                  <a:pt x="252" y="32"/>
                </a:lnTo>
                <a:lnTo>
                  <a:pt x="248" y="42"/>
                </a:lnTo>
                <a:lnTo>
                  <a:pt x="244" y="54"/>
                </a:lnTo>
                <a:lnTo>
                  <a:pt x="244" y="54"/>
                </a:lnTo>
                <a:lnTo>
                  <a:pt x="234" y="46"/>
                </a:lnTo>
                <a:lnTo>
                  <a:pt x="224" y="40"/>
                </a:lnTo>
                <a:lnTo>
                  <a:pt x="214" y="36"/>
                </a:lnTo>
                <a:lnTo>
                  <a:pt x="202" y="32"/>
                </a:lnTo>
                <a:lnTo>
                  <a:pt x="190" y="32"/>
                </a:lnTo>
                <a:lnTo>
                  <a:pt x="178" y="34"/>
                </a:lnTo>
                <a:lnTo>
                  <a:pt x="168" y="36"/>
                </a:lnTo>
                <a:lnTo>
                  <a:pt x="156" y="42"/>
                </a:lnTo>
                <a:lnTo>
                  <a:pt x="156" y="42"/>
                </a:lnTo>
                <a:lnTo>
                  <a:pt x="146" y="48"/>
                </a:lnTo>
                <a:lnTo>
                  <a:pt x="138" y="58"/>
                </a:lnTo>
                <a:lnTo>
                  <a:pt x="132" y="66"/>
                </a:lnTo>
                <a:lnTo>
                  <a:pt x="126" y="76"/>
                </a:lnTo>
                <a:lnTo>
                  <a:pt x="122" y="88"/>
                </a:lnTo>
                <a:lnTo>
                  <a:pt x="120" y="100"/>
                </a:lnTo>
                <a:lnTo>
                  <a:pt x="120" y="110"/>
                </a:lnTo>
                <a:lnTo>
                  <a:pt x="122" y="122"/>
                </a:lnTo>
                <a:lnTo>
                  <a:pt x="122" y="122"/>
                </a:lnTo>
                <a:lnTo>
                  <a:pt x="112" y="120"/>
                </a:lnTo>
                <a:lnTo>
                  <a:pt x="100" y="120"/>
                </a:lnTo>
                <a:lnTo>
                  <a:pt x="88" y="122"/>
                </a:lnTo>
                <a:lnTo>
                  <a:pt x="78" y="126"/>
                </a:lnTo>
                <a:lnTo>
                  <a:pt x="66" y="130"/>
                </a:lnTo>
                <a:lnTo>
                  <a:pt x="58" y="138"/>
                </a:lnTo>
                <a:lnTo>
                  <a:pt x="50" y="146"/>
                </a:lnTo>
                <a:lnTo>
                  <a:pt x="42" y="156"/>
                </a:lnTo>
                <a:lnTo>
                  <a:pt x="42" y="156"/>
                </a:lnTo>
                <a:lnTo>
                  <a:pt x="38" y="168"/>
                </a:lnTo>
                <a:lnTo>
                  <a:pt x="34" y="178"/>
                </a:lnTo>
                <a:lnTo>
                  <a:pt x="32" y="190"/>
                </a:lnTo>
                <a:lnTo>
                  <a:pt x="34" y="202"/>
                </a:lnTo>
                <a:lnTo>
                  <a:pt x="36" y="212"/>
                </a:lnTo>
                <a:lnTo>
                  <a:pt x="40" y="224"/>
                </a:lnTo>
                <a:lnTo>
                  <a:pt x="46" y="234"/>
                </a:lnTo>
                <a:lnTo>
                  <a:pt x="54" y="242"/>
                </a:lnTo>
                <a:lnTo>
                  <a:pt x="54" y="242"/>
                </a:lnTo>
                <a:lnTo>
                  <a:pt x="42" y="246"/>
                </a:lnTo>
                <a:lnTo>
                  <a:pt x="32" y="252"/>
                </a:lnTo>
                <a:lnTo>
                  <a:pt x="24" y="260"/>
                </a:lnTo>
                <a:lnTo>
                  <a:pt x="16" y="268"/>
                </a:lnTo>
                <a:lnTo>
                  <a:pt x="10" y="278"/>
                </a:lnTo>
                <a:lnTo>
                  <a:pt x="4" y="288"/>
                </a:lnTo>
                <a:lnTo>
                  <a:pt x="2" y="300"/>
                </a:lnTo>
                <a:lnTo>
                  <a:pt x="0" y="312"/>
                </a:lnTo>
                <a:lnTo>
                  <a:pt x="0" y="312"/>
                </a:lnTo>
                <a:lnTo>
                  <a:pt x="2" y="324"/>
                </a:lnTo>
                <a:lnTo>
                  <a:pt x="4" y="336"/>
                </a:lnTo>
                <a:lnTo>
                  <a:pt x="10" y="346"/>
                </a:lnTo>
                <a:lnTo>
                  <a:pt x="16" y="356"/>
                </a:lnTo>
                <a:lnTo>
                  <a:pt x="24" y="364"/>
                </a:lnTo>
                <a:lnTo>
                  <a:pt x="32" y="372"/>
                </a:lnTo>
                <a:lnTo>
                  <a:pt x="42" y="378"/>
                </a:lnTo>
                <a:lnTo>
                  <a:pt x="54" y="382"/>
                </a:lnTo>
                <a:lnTo>
                  <a:pt x="54" y="382"/>
                </a:lnTo>
                <a:lnTo>
                  <a:pt x="46" y="390"/>
                </a:lnTo>
                <a:lnTo>
                  <a:pt x="40" y="400"/>
                </a:lnTo>
                <a:lnTo>
                  <a:pt x="36" y="412"/>
                </a:lnTo>
                <a:lnTo>
                  <a:pt x="34" y="422"/>
                </a:lnTo>
                <a:lnTo>
                  <a:pt x="32" y="434"/>
                </a:lnTo>
                <a:lnTo>
                  <a:pt x="34" y="446"/>
                </a:lnTo>
                <a:lnTo>
                  <a:pt x="38" y="456"/>
                </a:lnTo>
                <a:lnTo>
                  <a:pt x="42" y="468"/>
                </a:lnTo>
                <a:lnTo>
                  <a:pt x="42" y="468"/>
                </a:lnTo>
                <a:lnTo>
                  <a:pt x="50" y="478"/>
                </a:lnTo>
                <a:lnTo>
                  <a:pt x="58" y="486"/>
                </a:lnTo>
                <a:lnTo>
                  <a:pt x="66" y="494"/>
                </a:lnTo>
                <a:lnTo>
                  <a:pt x="78" y="498"/>
                </a:lnTo>
                <a:lnTo>
                  <a:pt x="88" y="502"/>
                </a:lnTo>
                <a:lnTo>
                  <a:pt x="100" y="504"/>
                </a:lnTo>
                <a:lnTo>
                  <a:pt x="112" y="504"/>
                </a:lnTo>
                <a:lnTo>
                  <a:pt x="122" y="502"/>
                </a:lnTo>
                <a:lnTo>
                  <a:pt x="122" y="502"/>
                </a:lnTo>
                <a:lnTo>
                  <a:pt x="120" y="514"/>
                </a:lnTo>
                <a:lnTo>
                  <a:pt x="120" y="524"/>
                </a:lnTo>
                <a:lnTo>
                  <a:pt x="122" y="536"/>
                </a:lnTo>
                <a:lnTo>
                  <a:pt x="126" y="548"/>
                </a:lnTo>
                <a:lnTo>
                  <a:pt x="132" y="558"/>
                </a:lnTo>
                <a:lnTo>
                  <a:pt x="138" y="566"/>
                </a:lnTo>
                <a:lnTo>
                  <a:pt x="146" y="576"/>
                </a:lnTo>
                <a:lnTo>
                  <a:pt x="156" y="582"/>
                </a:lnTo>
                <a:lnTo>
                  <a:pt x="156" y="582"/>
                </a:lnTo>
                <a:lnTo>
                  <a:pt x="168" y="588"/>
                </a:lnTo>
                <a:lnTo>
                  <a:pt x="178" y="590"/>
                </a:lnTo>
                <a:lnTo>
                  <a:pt x="190" y="592"/>
                </a:lnTo>
                <a:lnTo>
                  <a:pt x="202" y="592"/>
                </a:lnTo>
                <a:lnTo>
                  <a:pt x="214" y="588"/>
                </a:lnTo>
                <a:lnTo>
                  <a:pt x="224" y="584"/>
                </a:lnTo>
                <a:lnTo>
                  <a:pt x="234" y="578"/>
                </a:lnTo>
                <a:lnTo>
                  <a:pt x="244" y="570"/>
                </a:lnTo>
                <a:lnTo>
                  <a:pt x="244" y="570"/>
                </a:lnTo>
                <a:lnTo>
                  <a:pt x="248" y="582"/>
                </a:lnTo>
                <a:lnTo>
                  <a:pt x="252" y="592"/>
                </a:lnTo>
                <a:lnTo>
                  <a:pt x="260" y="602"/>
                </a:lnTo>
                <a:lnTo>
                  <a:pt x="268" y="608"/>
                </a:lnTo>
                <a:lnTo>
                  <a:pt x="278" y="616"/>
                </a:lnTo>
                <a:lnTo>
                  <a:pt x="288" y="620"/>
                </a:lnTo>
                <a:lnTo>
                  <a:pt x="300" y="622"/>
                </a:lnTo>
                <a:lnTo>
                  <a:pt x="312" y="624"/>
                </a:lnTo>
                <a:lnTo>
                  <a:pt x="312" y="624"/>
                </a:lnTo>
                <a:lnTo>
                  <a:pt x="324" y="622"/>
                </a:lnTo>
                <a:lnTo>
                  <a:pt x="336" y="620"/>
                </a:lnTo>
                <a:lnTo>
                  <a:pt x="346" y="616"/>
                </a:lnTo>
                <a:lnTo>
                  <a:pt x="356" y="608"/>
                </a:lnTo>
                <a:lnTo>
                  <a:pt x="364" y="602"/>
                </a:lnTo>
                <a:lnTo>
                  <a:pt x="372" y="592"/>
                </a:lnTo>
                <a:lnTo>
                  <a:pt x="378" y="582"/>
                </a:lnTo>
                <a:lnTo>
                  <a:pt x="382" y="570"/>
                </a:lnTo>
                <a:lnTo>
                  <a:pt x="382" y="570"/>
                </a:lnTo>
                <a:lnTo>
                  <a:pt x="390" y="578"/>
                </a:lnTo>
                <a:lnTo>
                  <a:pt x="400" y="584"/>
                </a:lnTo>
                <a:lnTo>
                  <a:pt x="412" y="588"/>
                </a:lnTo>
                <a:lnTo>
                  <a:pt x="422" y="592"/>
                </a:lnTo>
                <a:lnTo>
                  <a:pt x="434" y="592"/>
                </a:lnTo>
                <a:lnTo>
                  <a:pt x="446" y="590"/>
                </a:lnTo>
                <a:lnTo>
                  <a:pt x="458" y="588"/>
                </a:lnTo>
                <a:lnTo>
                  <a:pt x="468" y="582"/>
                </a:lnTo>
                <a:lnTo>
                  <a:pt x="468" y="582"/>
                </a:lnTo>
                <a:lnTo>
                  <a:pt x="478" y="576"/>
                </a:lnTo>
                <a:lnTo>
                  <a:pt x="486" y="566"/>
                </a:lnTo>
                <a:lnTo>
                  <a:pt x="494" y="558"/>
                </a:lnTo>
                <a:lnTo>
                  <a:pt x="498" y="548"/>
                </a:lnTo>
                <a:lnTo>
                  <a:pt x="502" y="536"/>
                </a:lnTo>
                <a:lnTo>
                  <a:pt x="504" y="524"/>
                </a:lnTo>
                <a:lnTo>
                  <a:pt x="504" y="514"/>
                </a:lnTo>
                <a:lnTo>
                  <a:pt x="502" y="502"/>
                </a:lnTo>
                <a:lnTo>
                  <a:pt x="502" y="502"/>
                </a:lnTo>
                <a:lnTo>
                  <a:pt x="514" y="504"/>
                </a:lnTo>
                <a:lnTo>
                  <a:pt x="526" y="504"/>
                </a:lnTo>
                <a:lnTo>
                  <a:pt x="536" y="502"/>
                </a:lnTo>
                <a:lnTo>
                  <a:pt x="548" y="498"/>
                </a:lnTo>
                <a:lnTo>
                  <a:pt x="558" y="494"/>
                </a:lnTo>
                <a:lnTo>
                  <a:pt x="568" y="486"/>
                </a:lnTo>
                <a:lnTo>
                  <a:pt x="576" y="478"/>
                </a:lnTo>
                <a:lnTo>
                  <a:pt x="582" y="468"/>
                </a:lnTo>
                <a:lnTo>
                  <a:pt x="582" y="468"/>
                </a:lnTo>
                <a:lnTo>
                  <a:pt x="582" y="468"/>
                </a:lnTo>
                <a:lnTo>
                  <a:pt x="588" y="456"/>
                </a:lnTo>
                <a:lnTo>
                  <a:pt x="590" y="446"/>
                </a:lnTo>
                <a:lnTo>
                  <a:pt x="592" y="434"/>
                </a:lnTo>
                <a:lnTo>
                  <a:pt x="592" y="422"/>
                </a:lnTo>
                <a:lnTo>
                  <a:pt x="590" y="412"/>
                </a:lnTo>
                <a:lnTo>
                  <a:pt x="584" y="400"/>
                </a:lnTo>
                <a:lnTo>
                  <a:pt x="578" y="390"/>
                </a:lnTo>
                <a:lnTo>
                  <a:pt x="572" y="382"/>
                </a:lnTo>
                <a:lnTo>
                  <a:pt x="572" y="382"/>
                </a:lnTo>
                <a:lnTo>
                  <a:pt x="582" y="378"/>
                </a:lnTo>
                <a:lnTo>
                  <a:pt x="592" y="372"/>
                </a:lnTo>
                <a:lnTo>
                  <a:pt x="602" y="364"/>
                </a:lnTo>
                <a:lnTo>
                  <a:pt x="610" y="356"/>
                </a:lnTo>
                <a:lnTo>
                  <a:pt x="616" y="346"/>
                </a:lnTo>
                <a:lnTo>
                  <a:pt x="620" y="336"/>
                </a:lnTo>
                <a:lnTo>
                  <a:pt x="624" y="324"/>
                </a:lnTo>
                <a:lnTo>
                  <a:pt x="624" y="312"/>
                </a:lnTo>
                <a:lnTo>
                  <a:pt x="624" y="312"/>
                </a:lnTo>
                <a:lnTo>
                  <a:pt x="624" y="312"/>
                </a:lnTo>
                <a:lnTo>
                  <a:pt x="624" y="300"/>
                </a:lnTo>
                <a:lnTo>
                  <a:pt x="620" y="288"/>
                </a:lnTo>
                <a:lnTo>
                  <a:pt x="616" y="278"/>
                </a:lnTo>
                <a:lnTo>
                  <a:pt x="610" y="268"/>
                </a:lnTo>
                <a:lnTo>
                  <a:pt x="602" y="260"/>
                </a:lnTo>
                <a:lnTo>
                  <a:pt x="592" y="252"/>
                </a:lnTo>
                <a:lnTo>
                  <a:pt x="582" y="246"/>
                </a:lnTo>
                <a:lnTo>
                  <a:pt x="572" y="242"/>
                </a:lnTo>
                <a:lnTo>
                  <a:pt x="572" y="242"/>
                </a:lnTo>
                <a:close/>
                <a:moveTo>
                  <a:pt x="312" y="504"/>
                </a:moveTo>
                <a:lnTo>
                  <a:pt x="312" y="504"/>
                </a:lnTo>
                <a:lnTo>
                  <a:pt x="292" y="504"/>
                </a:lnTo>
                <a:lnTo>
                  <a:pt x="274" y="500"/>
                </a:lnTo>
                <a:lnTo>
                  <a:pt x="256" y="496"/>
                </a:lnTo>
                <a:lnTo>
                  <a:pt x="238" y="488"/>
                </a:lnTo>
                <a:lnTo>
                  <a:pt x="220" y="480"/>
                </a:lnTo>
                <a:lnTo>
                  <a:pt x="206" y="472"/>
                </a:lnTo>
                <a:lnTo>
                  <a:pt x="190" y="460"/>
                </a:lnTo>
                <a:lnTo>
                  <a:pt x="176" y="448"/>
                </a:lnTo>
                <a:lnTo>
                  <a:pt x="164" y="434"/>
                </a:lnTo>
                <a:lnTo>
                  <a:pt x="154" y="420"/>
                </a:lnTo>
                <a:lnTo>
                  <a:pt x="144" y="404"/>
                </a:lnTo>
                <a:lnTo>
                  <a:pt x="136" y="386"/>
                </a:lnTo>
                <a:lnTo>
                  <a:pt x="130" y="370"/>
                </a:lnTo>
                <a:lnTo>
                  <a:pt x="124" y="350"/>
                </a:lnTo>
                <a:lnTo>
                  <a:pt x="122" y="332"/>
                </a:lnTo>
                <a:lnTo>
                  <a:pt x="120" y="312"/>
                </a:lnTo>
                <a:lnTo>
                  <a:pt x="120" y="312"/>
                </a:lnTo>
                <a:lnTo>
                  <a:pt x="122" y="292"/>
                </a:lnTo>
                <a:lnTo>
                  <a:pt x="124" y="274"/>
                </a:lnTo>
                <a:lnTo>
                  <a:pt x="130" y="254"/>
                </a:lnTo>
                <a:lnTo>
                  <a:pt x="136" y="238"/>
                </a:lnTo>
                <a:lnTo>
                  <a:pt x="144" y="220"/>
                </a:lnTo>
                <a:lnTo>
                  <a:pt x="154" y="204"/>
                </a:lnTo>
                <a:lnTo>
                  <a:pt x="164" y="190"/>
                </a:lnTo>
                <a:lnTo>
                  <a:pt x="176" y="176"/>
                </a:lnTo>
                <a:lnTo>
                  <a:pt x="190" y="164"/>
                </a:lnTo>
                <a:lnTo>
                  <a:pt x="206" y="152"/>
                </a:lnTo>
                <a:lnTo>
                  <a:pt x="220" y="144"/>
                </a:lnTo>
                <a:lnTo>
                  <a:pt x="238" y="136"/>
                </a:lnTo>
                <a:lnTo>
                  <a:pt x="256" y="128"/>
                </a:lnTo>
                <a:lnTo>
                  <a:pt x="274" y="124"/>
                </a:lnTo>
                <a:lnTo>
                  <a:pt x="292" y="120"/>
                </a:lnTo>
                <a:lnTo>
                  <a:pt x="312" y="120"/>
                </a:lnTo>
                <a:lnTo>
                  <a:pt x="312" y="120"/>
                </a:lnTo>
                <a:lnTo>
                  <a:pt x="332" y="120"/>
                </a:lnTo>
                <a:lnTo>
                  <a:pt x="352" y="124"/>
                </a:lnTo>
                <a:lnTo>
                  <a:pt x="370" y="128"/>
                </a:lnTo>
                <a:lnTo>
                  <a:pt x="388" y="136"/>
                </a:lnTo>
                <a:lnTo>
                  <a:pt x="404" y="144"/>
                </a:lnTo>
                <a:lnTo>
                  <a:pt x="420" y="152"/>
                </a:lnTo>
                <a:lnTo>
                  <a:pt x="434" y="164"/>
                </a:lnTo>
                <a:lnTo>
                  <a:pt x="448" y="176"/>
                </a:lnTo>
                <a:lnTo>
                  <a:pt x="460" y="190"/>
                </a:lnTo>
                <a:lnTo>
                  <a:pt x="472" y="204"/>
                </a:lnTo>
                <a:lnTo>
                  <a:pt x="482" y="220"/>
                </a:lnTo>
                <a:lnTo>
                  <a:pt x="490" y="238"/>
                </a:lnTo>
                <a:lnTo>
                  <a:pt x="496" y="254"/>
                </a:lnTo>
                <a:lnTo>
                  <a:pt x="500" y="274"/>
                </a:lnTo>
                <a:lnTo>
                  <a:pt x="504" y="292"/>
                </a:lnTo>
                <a:lnTo>
                  <a:pt x="504" y="312"/>
                </a:lnTo>
                <a:lnTo>
                  <a:pt x="504" y="312"/>
                </a:lnTo>
                <a:lnTo>
                  <a:pt x="504" y="332"/>
                </a:lnTo>
                <a:lnTo>
                  <a:pt x="500" y="350"/>
                </a:lnTo>
                <a:lnTo>
                  <a:pt x="496" y="370"/>
                </a:lnTo>
                <a:lnTo>
                  <a:pt x="490" y="386"/>
                </a:lnTo>
                <a:lnTo>
                  <a:pt x="482" y="404"/>
                </a:lnTo>
                <a:lnTo>
                  <a:pt x="472" y="420"/>
                </a:lnTo>
                <a:lnTo>
                  <a:pt x="460" y="434"/>
                </a:lnTo>
                <a:lnTo>
                  <a:pt x="448" y="448"/>
                </a:lnTo>
                <a:lnTo>
                  <a:pt x="434" y="460"/>
                </a:lnTo>
                <a:lnTo>
                  <a:pt x="420" y="472"/>
                </a:lnTo>
                <a:lnTo>
                  <a:pt x="404" y="480"/>
                </a:lnTo>
                <a:lnTo>
                  <a:pt x="388" y="488"/>
                </a:lnTo>
                <a:lnTo>
                  <a:pt x="370" y="496"/>
                </a:lnTo>
                <a:lnTo>
                  <a:pt x="352" y="500"/>
                </a:lnTo>
                <a:lnTo>
                  <a:pt x="332" y="504"/>
                </a:lnTo>
                <a:lnTo>
                  <a:pt x="312" y="504"/>
                </a:lnTo>
                <a:lnTo>
                  <a:pt x="312" y="504"/>
                </a:lnTo>
                <a:close/>
                <a:moveTo>
                  <a:pt x="314" y="398"/>
                </a:moveTo>
                <a:lnTo>
                  <a:pt x="314" y="398"/>
                </a:lnTo>
                <a:lnTo>
                  <a:pt x="296" y="396"/>
                </a:lnTo>
                <a:lnTo>
                  <a:pt x="280" y="392"/>
                </a:lnTo>
                <a:lnTo>
                  <a:pt x="266" y="384"/>
                </a:lnTo>
                <a:lnTo>
                  <a:pt x="252" y="374"/>
                </a:lnTo>
                <a:lnTo>
                  <a:pt x="242" y="360"/>
                </a:lnTo>
                <a:lnTo>
                  <a:pt x="234" y="346"/>
                </a:lnTo>
                <a:lnTo>
                  <a:pt x="228" y="330"/>
                </a:lnTo>
                <a:lnTo>
                  <a:pt x="226" y="312"/>
                </a:lnTo>
                <a:lnTo>
                  <a:pt x="226" y="312"/>
                </a:lnTo>
                <a:lnTo>
                  <a:pt x="228" y="294"/>
                </a:lnTo>
                <a:lnTo>
                  <a:pt x="234" y="278"/>
                </a:lnTo>
                <a:lnTo>
                  <a:pt x="242" y="264"/>
                </a:lnTo>
                <a:lnTo>
                  <a:pt x="252" y="250"/>
                </a:lnTo>
                <a:lnTo>
                  <a:pt x="266" y="240"/>
                </a:lnTo>
                <a:lnTo>
                  <a:pt x="280" y="232"/>
                </a:lnTo>
                <a:lnTo>
                  <a:pt x="296" y="228"/>
                </a:lnTo>
                <a:lnTo>
                  <a:pt x="314" y="226"/>
                </a:lnTo>
                <a:lnTo>
                  <a:pt x="314" y="226"/>
                </a:lnTo>
                <a:lnTo>
                  <a:pt x="332" y="228"/>
                </a:lnTo>
                <a:lnTo>
                  <a:pt x="348" y="234"/>
                </a:lnTo>
                <a:lnTo>
                  <a:pt x="364" y="242"/>
                </a:lnTo>
                <a:lnTo>
                  <a:pt x="378" y="254"/>
                </a:lnTo>
                <a:lnTo>
                  <a:pt x="344" y="288"/>
                </a:lnTo>
                <a:lnTo>
                  <a:pt x="442" y="288"/>
                </a:lnTo>
                <a:lnTo>
                  <a:pt x="442" y="188"/>
                </a:lnTo>
                <a:lnTo>
                  <a:pt x="410" y="222"/>
                </a:lnTo>
                <a:lnTo>
                  <a:pt x="410" y="222"/>
                </a:lnTo>
                <a:lnTo>
                  <a:pt x="400" y="212"/>
                </a:lnTo>
                <a:lnTo>
                  <a:pt x="390" y="204"/>
                </a:lnTo>
                <a:lnTo>
                  <a:pt x="378" y="198"/>
                </a:lnTo>
                <a:lnTo>
                  <a:pt x="366" y="192"/>
                </a:lnTo>
                <a:lnTo>
                  <a:pt x="354" y="186"/>
                </a:lnTo>
                <a:lnTo>
                  <a:pt x="340" y="182"/>
                </a:lnTo>
                <a:lnTo>
                  <a:pt x="328" y="180"/>
                </a:lnTo>
                <a:lnTo>
                  <a:pt x="314" y="180"/>
                </a:lnTo>
                <a:lnTo>
                  <a:pt x="314" y="180"/>
                </a:lnTo>
                <a:lnTo>
                  <a:pt x="300" y="180"/>
                </a:lnTo>
                <a:lnTo>
                  <a:pt x="286" y="182"/>
                </a:lnTo>
                <a:lnTo>
                  <a:pt x="274" y="186"/>
                </a:lnTo>
                <a:lnTo>
                  <a:pt x="262" y="190"/>
                </a:lnTo>
                <a:lnTo>
                  <a:pt x="250" y="196"/>
                </a:lnTo>
                <a:lnTo>
                  <a:pt x="240" y="202"/>
                </a:lnTo>
                <a:lnTo>
                  <a:pt x="230" y="210"/>
                </a:lnTo>
                <a:lnTo>
                  <a:pt x="220" y="218"/>
                </a:lnTo>
                <a:lnTo>
                  <a:pt x="212" y="228"/>
                </a:lnTo>
                <a:lnTo>
                  <a:pt x="204" y="238"/>
                </a:lnTo>
                <a:lnTo>
                  <a:pt x="198" y="250"/>
                </a:lnTo>
                <a:lnTo>
                  <a:pt x="192" y="260"/>
                </a:lnTo>
                <a:lnTo>
                  <a:pt x="188" y="272"/>
                </a:lnTo>
                <a:lnTo>
                  <a:pt x="184" y="286"/>
                </a:lnTo>
                <a:lnTo>
                  <a:pt x="182" y="298"/>
                </a:lnTo>
                <a:lnTo>
                  <a:pt x="182" y="312"/>
                </a:lnTo>
                <a:lnTo>
                  <a:pt x="182" y="312"/>
                </a:lnTo>
                <a:lnTo>
                  <a:pt x="182" y="326"/>
                </a:lnTo>
                <a:lnTo>
                  <a:pt x="184" y="338"/>
                </a:lnTo>
                <a:lnTo>
                  <a:pt x="188" y="352"/>
                </a:lnTo>
                <a:lnTo>
                  <a:pt x="192" y="364"/>
                </a:lnTo>
                <a:lnTo>
                  <a:pt x="198" y="374"/>
                </a:lnTo>
                <a:lnTo>
                  <a:pt x="204" y="386"/>
                </a:lnTo>
                <a:lnTo>
                  <a:pt x="212" y="396"/>
                </a:lnTo>
                <a:lnTo>
                  <a:pt x="220" y="406"/>
                </a:lnTo>
                <a:lnTo>
                  <a:pt x="230" y="414"/>
                </a:lnTo>
                <a:lnTo>
                  <a:pt x="240" y="422"/>
                </a:lnTo>
                <a:lnTo>
                  <a:pt x="250" y="428"/>
                </a:lnTo>
                <a:lnTo>
                  <a:pt x="262" y="434"/>
                </a:lnTo>
                <a:lnTo>
                  <a:pt x="274" y="438"/>
                </a:lnTo>
                <a:lnTo>
                  <a:pt x="286" y="442"/>
                </a:lnTo>
                <a:lnTo>
                  <a:pt x="300" y="444"/>
                </a:lnTo>
                <a:lnTo>
                  <a:pt x="314" y="444"/>
                </a:lnTo>
                <a:lnTo>
                  <a:pt x="314" y="444"/>
                </a:lnTo>
                <a:lnTo>
                  <a:pt x="338" y="442"/>
                </a:lnTo>
                <a:lnTo>
                  <a:pt x="360" y="436"/>
                </a:lnTo>
                <a:lnTo>
                  <a:pt x="380" y="426"/>
                </a:lnTo>
                <a:lnTo>
                  <a:pt x="400" y="412"/>
                </a:lnTo>
                <a:lnTo>
                  <a:pt x="416" y="396"/>
                </a:lnTo>
                <a:lnTo>
                  <a:pt x="428" y="376"/>
                </a:lnTo>
                <a:lnTo>
                  <a:pt x="438" y="356"/>
                </a:lnTo>
                <a:lnTo>
                  <a:pt x="444" y="332"/>
                </a:lnTo>
                <a:lnTo>
                  <a:pt x="396" y="332"/>
                </a:lnTo>
                <a:lnTo>
                  <a:pt x="396" y="332"/>
                </a:lnTo>
                <a:lnTo>
                  <a:pt x="392" y="346"/>
                </a:lnTo>
                <a:lnTo>
                  <a:pt x="386" y="358"/>
                </a:lnTo>
                <a:lnTo>
                  <a:pt x="376" y="370"/>
                </a:lnTo>
                <a:lnTo>
                  <a:pt x="366" y="380"/>
                </a:lnTo>
                <a:lnTo>
                  <a:pt x="356" y="388"/>
                </a:lnTo>
                <a:lnTo>
                  <a:pt x="342" y="394"/>
                </a:lnTo>
                <a:lnTo>
                  <a:pt x="328" y="398"/>
                </a:lnTo>
                <a:lnTo>
                  <a:pt x="314" y="398"/>
                </a:lnTo>
                <a:lnTo>
                  <a:pt x="314" y="398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400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3845691" y="2492863"/>
            <a:ext cx="1179812" cy="88238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3819112" y="3992443"/>
            <a:ext cx="2152184" cy="590373"/>
            <a:chOff x="4572000" y="2457519"/>
            <a:chExt cx="2391508" cy="656024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4572531" y="2457519"/>
              <a:ext cx="2390977" cy="34200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4.Turn off the light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4572000" y="2942542"/>
              <a:ext cx="2300052" cy="17100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endPara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452264" y="1722715"/>
            <a:ext cx="2152184" cy="590372"/>
            <a:chOff x="4572000" y="2457520"/>
            <a:chExt cx="2391508" cy="656022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4572531" y="2457520"/>
              <a:ext cx="2390977" cy="34200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5.Save paper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4572000" y="2942542"/>
              <a:ext cx="2300052" cy="1710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endPara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7" name="Freeform 21"/>
          <p:cNvSpPr>
            <a:spLocks noEditPoints="1"/>
          </p:cNvSpPr>
          <p:nvPr/>
        </p:nvSpPr>
        <p:spPr bwMode="auto">
          <a:xfrm>
            <a:off x="761365" y="1833556"/>
            <a:ext cx="641451" cy="511927"/>
          </a:xfrm>
          <a:custGeom>
            <a:avLst/>
            <a:gdLst>
              <a:gd name="T0" fmla="*/ 620 w 624"/>
              <a:gd name="T1" fmla="*/ 266 h 498"/>
              <a:gd name="T2" fmla="*/ 596 w 624"/>
              <a:gd name="T3" fmla="*/ 218 h 498"/>
              <a:gd name="T4" fmla="*/ 604 w 624"/>
              <a:gd name="T5" fmla="*/ 186 h 498"/>
              <a:gd name="T6" fmla="*/ 582 w 624"/>
              <a:gd name="T7" fmla="*/ 160 h 498"/>
              <a:gd name="T8" fmla="*/ 548 w 624"/>
              <a:gd name="T9" fmla="*/ 164 h 498"/>
              <a:gd name="T10" fmla="*/ 524 w 624"/>
              <a:gd name="T11" fmla="*/ 142 h 498"/>
              <a:gd name="T12" fmla="*/ 472 w 624"/>
              <a:gd name="T13" fmla="*/ 64 h 498"/>
              <a:gd name="T14" fmla="*/ 390 w 624"/>
              <a:gd name="T15" fmla="*/ 14 h 498"/>
              <a:gd name="T16" fmla="*/ 312 w 624"/>
              <a:gd name="T17" fmla="*/ 0 h 498"/>
              <a:gd name="T18" fmla="*/ 216 w 624"/>
              <a:gd name="T19" fmla="*/ 20 h 498"/>
              <a:gd name="T20" fmla="*/ 140 w 624"/>
              <a:gd name="T21" fmla="*/ 78 h 498"/>
              <a:gd name="T22" fmla="*/ 94 w 624"/>
              <a:gd name="T23" fmla="*/ 162 h 498"/>
              <a:gd name="T24" fmla="*/ 68 w 624"/>
              <a:gd name="T25" fmla="*/ 160 h 498"/>
              <a:gd name="T26" fmla="*/ 36 w 624"/>
              <a:gd name="T27" fmla="*/ 164 h 498"/>
              <a:gd name="T28" fmla="*/ 20 w 624"/>
              <a:gd name="T29" fmla="*/ 194 h 498"/>
              <a:gd name="T30" fmla="*/ 36 w 624"/>
              <a:gd name="T31" fmla="*/ 224 h 498"/>
              <a:gd name="T32" fmla="*/ 8 w 624"/>
              <a:gd name="T33" fmla="*/ 260 h 498"/>
              <a:gd name="T34" fmla="*/ 0 w 624"/>
              <a:gd name="T35" fmla="*/ 298 h 498"/>
              <a:gd name="T36" fmla="*/ 14 w 624"/>
              <a:gd name="T37" fmla="*/ 348 h 498"/>
              <a:gd name="T38" fmla="*/ 32 w 624"/>
              <a:gd name="T39" fmla="*/ 490 h 498"/>
              <a:gd name="T40" fmla="*/ 154 w 624"/>
              <a:gd name="T41" fmla="*/ 496 h 498"/>
              <a:gd name="T42" fmla="*/ 168 w 624"/>
              <a:gd name="T43" fmla="*/ 444 h 498"/>
              <a:gd name="T44" fmla="*/ 124 w 624"/>
              <a:gd name="T45" fmla="*/ 428 h 498"/>
              <a:gd name="T46" fmla="*/ 134 w 624"/>
              <a:gd name="T47" fmla="*/ 414 h 498"/>
              <a:gd name="T48" fmla="*/ 170 w 624"/>
              <a:gd name="T49" fmla="*/ 420 h 498"/>
              <a:gd name="T50" fmla="*/ 312 w 624"/>
              <a:gd name="T51" fmla="*/ 434 h 498"/>
              <a:gd name="T52" fmla="*/ 456 w 624"/>
              <a:gd name="T53" fmla="*/ 420 h 498"/>
              <a:gd name="T54" fmla="*/ 496 w 624"/>
              <a:gd name="T55" fmla="*/ 414 h 498"/>
              <a:gd name="T56" fmla="*/ 502 w 624"/>
              <a:gd name="T57" fmla="*/ 432 h 498"/>
              <a:gd name="T58" fmla="*/ 456 w 624"/>
              <a:gd name="T59" fmla="*/ 474 h 498"/>
              <a:gd name="T60" fmla="*/ 480 w 624"/>
              <a:gd name="T61" fmla="*/ 498 h 498"/>
              <a:gd name="T62" fmla="*/ 598 w 624"/>
              <a:gd name="T63" fmla="*/ 484 h 498"/>
              <a:gd name="T64" fmla="*/ 618 w 624"/>
              <a:gd name="T65" fmla="*/ 334 h 498"/>
              <a:gd name="T66" fmla="*/ 624 w 624"/>
              <a:gd name="T67" fmla="*/ 298 h 498"/>
              <a:gd name="T68" fmla="*/ 86 w 624"/>
              <a:gd name="T69" fmla="*/ 350 h 498"/>
              <a:gd name="T70" fmla="*/ 48 w 624"/>
              <a:gd name="T71" fmla="*/ 320 h 498"/>
              <a:gd name="T72" fmla="*/ 48 w 624"/>
              <a:gd name="T73" fmla="*/ 276 h 498"/>
              <a:gd name="T74" fmla="*/ 86 w 624"/>
              <a:gd name="T75" fmla="*/ 246 h 498"/>
              <a:gd name="T76" fmla="*/ 128 w 624"/>
              <a:gd name="T77" fmla="*/ 254 h 498"/>
              <a:gd name="T78" fmla="*/ 150 w 624"/>
              <a:gd name="T79" fmla="*/ 298 h 498"/>
              <a:gd name="T80" fmla="*/ 136 w 624"/>
              <a:gd name="T81" fmla="*/ 336 h 498"/>
              <a:gd name="T82" fmla="*/ 96 w 624"/>
              <a:gd name="T83" fmla="*/ 352 h 498"/>
              <a:gd name="T84" fmla="*/ 332 w 624"/>
              <a:gd name="T85" fmla="*/ 298 h 498"/>
              <a:gd name="T86" fmla="*/ 270 w 624"/>
              <a:gd name="T87" fmla="*/ 164 h 498"/>
              <a:gd name="T88" fmla="*/ 162 w 624"/>
              <a:gd name="T89" fmla="*/ 156 h 498"/>
              <a:gd name="T90" fmla="*/ 258 w 624"/>
              <a:gd name="T91" fmla="*/ 68 h 498"/>
              <a:gd name="T92" fmla="*/ 368 w 624"/>
              <a:gd name="T93" fmla="*/ 68 h 498"/>
              <a:gd name="T94" fmla="*/ 464 w 624"/>
              <a:gd name="T95" fmla="*/ 156 h 498"/>
              <a:gd name="T96" fmla="*/ 356 w 624"/>
              <a:gd name="T97" fmla="*/ 164 h 498"/>
              <a:gd name="T98" fmla="*/ 518 w 624"/>
              <a:gd name="T99" fmla="*/ 350 h 498"/>
              <a:gd name="T100" fmla="*/ 478 w 624"/>
              <a:gd name="T101" fmla="*/ 320 h 498"/>
              <a:gd name="T102" fmla="*/ 478 w 624"/>
              <a:gd name="T103" fmla="*/ 276 h 498"/>
              <a:gd name="T104" fmla="*/ 518 w 624"/>
              <a:gd name="T105" fmla="*/ 246 h 498"/>
              <a:gd name="T106" fmla="*/ 558 w 624"/>
              <a:gd name="T107" fmla="*/ 254 h 498"/>
              <a:gd name="T108" fmla="*/ 582 w 624"/>
              <a:gd name="T109" fmla="*/ 298 h 498"/>
              <a:gd name="T110" fmla="*/ 566 w 624"/>
              <a:gd name="T111" fmla="*/ 336 h 498"/>
              <a:gd name="T112" fmla="*/ 528 w 624"/>
              <a:gd name="T113" fmla="*/ 352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24" h="498">
                <a:moveTo>
                  <a:pt x="624" y="298"/>
                </a:moveTo>
                <a:lnTo>
                  <a:pt x="624" y="298"/>
                </a:lnTo>
                <a:lnTo>
                  <a:pt x="624" y="286"/>
                </a:lnTo>
                <a:lnTo>
                  <a:pt x="622" y="276"/>
                </a:lnTo>
                <a:lnTo>
                  <a:pt x="620" y="266"/>
                </a:lnTo>
                <a:lnTo>
                  <a:pt x="614" y="256"/>
                </a:lnTo>
                <a:lnTo>
                  <a:pt x="604" y="238"/>
                </a:lnTo>
                <a:lnTo>
                  <a:pt x="588" y="224"/>
                </a:lnTo>
                <a:lnTo>
                  <a:pt x="588" y="224"/>
                </a:lnTo>
                <a:lnTo>
                  <a:pt x="596" y="218"/>
                </a:lnTo>
                <a:lnTo>
                  <a:pt x="600" y="210"/>
                </a:lnTo>
                <a:lnTo>
                  <a:pt x="604" y="202"/>
                </a:lnTo>
                <a:lnTo>
                  <a:pt x="604" y="194"/>
                </a:lnTo>
                <a:lnTo>
                  <a:pt x="604" y="194"/>
                </a:lnTo>
                <a:lnTo>
                  <a:pt x="604" y="186"/>
                </a:lnTo>
                <a:lnTo>
                  <a:pt x="602" y="180"/>
                </a:lnTo>
                <a:lnTo>
                  <a:pt x="598" y="174"/>
                </a:lnTo>
                <a:lnTo>
                  <a:pt x="594" y="168"/>
                </a:lnTo>
                <a:lnTo>
                  <a:pt x="588" y="164"/>
                </a:lnTo>
                <a:lnTo>
                  <a:pt x="582" y="160"/>
                </a:lnTo>
                <a:lnTo>
                  <a:pt x="576" y="158"/>
                </a:lnTo>
                <a:lnTo>
                  <a:pt x="568" y="158"/>
                </a:lnTo>
                <a:lnTo>
                  <a:pt x="568" y="158"/>
                </a:lnTo>
                <a:lnTo>
                  <a:pt x="558" y="160"/>
                </a:lnTo>
                <a:lnTo>
                  <a:pt x="548" y="164"/>
                </a:lnTo>
                <a:lnTo>
                  <a:pt x="540" y="170"/>
                </a:lnTo>
                <a:lnTo>
                  <a:pt x="536" y="180"/>
                </a:lnTo>
                <a:lnTo>
                  <a:pt x="536" y="180"/>
                </a:lnTo>
                <a:lnTo>
                  <a:pt x="530" y="160"/>
                </a:lnTo>
                <a:lnTo>
                  <a:pt x="524" y="142"/>
                </a:lnTo>
                <a:lnTo>
                  <a:pt x="516" y="124"/>
                </a:lnTo>
                <a:lnTo>
                  <a:pt x="506" y="108"/>
                </a:lnTo>
                <a:lnTo>
                  <a:pt x="496" y="92"/>
                </a:lnTo>
                <a:lnTo>
                  <a:pt x="484" y="78"/>
                </a:lnTo>
                <a:lnTo>
                  <a:pt x="472" y="64"/>
                </a:lnTo>
                <a:lnTo>
                  <a:pt x="456" y="50"/>
                </a:lnTo>
                <a:lnTo>
                  <a:pt x="442" y="40"/>
                </a:lnTo>
                <a:lnTo>
                  <a:pt x="426" y="30"/>
                </a:lnTo>
                <a:lnTo>
                  <a:pt x="408" y="20"/>
                </a:lnTo>
                <a:lnTo>
                  <a:pt x="390" y="14"/>
                </a:lnTo>
                <a:lnTo>
                  <a:pt x="372" y="8"/>
                </a:lnTo>
                <a:lnTo>
                  <a:pt x="352" y="4"/>
                </a:lnTo>
                <a:lnTo>
                  <a:pt x="334" y="0"/>
                </a:lnTo>
                <a:lnTo>
                  <a:pt x="312" y="0"/>
                </a:lnTo>
                <a:lnTo>
                  <a:pt x="312" y="0"/>
                </a:lnTo>
                <a:lnTo>
                  <a:pt x="292" y="0"/>
                </a:lnTo>
                <a:lnTo>
                  <a:pt x="272" y="4"/>
                </a:lnTo>
                <a:lnTo>
                  <a:pt x="254" y="8"/>
                </a:lnTo>
                <a:lnTo>
                  <a:pt x="234" y="14"/>
                </a:lnTo>
                <a:lnTo>
                  <a:pt x="216" y="20"/>
                </a:lnTo>
                <a:lnTo>
                  <a:pt x="200" y="30"/>
                </a:lnTo>
                <a:lnTo>
                  <a:pt x="184" y="40"/>
                </a:lnTo>
                <a:lnTo>
                  <a:pt x="168" y="52"/>
                </a:lnTo>
                <a:lnTo>
                  <a:pt x="154" y="64"/>
                </a:lnTo>
                <a:lnTo>
                  <a:pt x="140" y="78"/>
                </a:lnTo>
                <a:lnTo>
                  <a:pt x="130" y="92"/>
                </a:lnTo>
                <a:lnTo>
                  <a:pt x="118" y="108"/>
                </a:lnTo>
                <a:lnTo>
                  <a:pt x="108" y="126"/>
                </a:lnTo>
                <a:lnTo>
                  <a:pt x="102" y="142"/>
                </a:lnTo>
                <a:lnTo>
                  <a:pt x="94" y="162"/>
                </a:lnTo>
                <a:lnTo>
                  <a:pt x="90" y="180"/>
                </a:lnTo>
                <a:lnTo>
                  <a:pt x="90" y="180"/>
                </a:lnTo>
                <a:lnTo>
                  <a:pt x="84" y="172"/>
                </a:lnTo>
                <a:lnTo>
                  <a:pt x="76" y="164"/>
                </a:lnTo>
                <a:lnTo>
                  <a:pt x="68" y="160"/>
                </a:lnTo>
                <a:lnTo>
                  <a:pt x="56" y="158"/>
                </a:lnTo>
                <a:lnTo>
                  <a:pt x="56" y="158"/>
                </a:lnTo>
                <a:lnTo>
                  <a:pt x="50" y="160"/>
                </a:lnTo>
                <a:lnTo>
                  <a:pt x="42" y="162"/>
                </a:lnTo>
                <a:lnTo>
                  <a:pt x="36" y="164"/>
                </a:lnTo>
                <a:lnTo>
                  <a:pt x="32" y="170"/>
                </a:lnTo>
                <a:lnTo>
                  <a:pt x="26" y="174"/>
                </a:lnTo>
                <a:lnTo>
                  <a:pt x="24" y="180"/>
                </a:lnTo>
                <a:lnTo>
                  <a:pt x="22" y="188"/>
                </a:lnTo>
                <a:lnTo>
                  <a:pt x="20" y="194"/>
                </a:lnTo>
                <a:lnTo>
                  <a:pt x="20" y="194"/>
                </a:lnTo>
                <a:lnTo>
                  <a:pt x="22" y="204"/>
                </a:lnTo>
                <a:lnTo>
                  <a:pt x="24" y="212"/>
                </a:lnTo>
                <a:lnTo>
                  <a:pt x="30" y="218"/>
                </a:lnTo>
                <a:lnTo>
                  <a:pt x="36" y="224"/>
                </a:lnTo>
                <a:lnTo>
                  <a:pt x="36" y="224"/>
                </a:lnTo>
                <a:lnTo>
                  <a:pt x="28" y="230"/>
                </a:lnTo>
                <a:lnTo>
                  <a:pt x="28" y="230"/>
                </a:lnTo>
                <a:lnTo>
                  <a:pt x="18" y="244"/>
                </a:lnTo>
                <a:lnTo>
                  <a:pt x="8" y="260"/>
                </a:lnTo>
                <a:lnTo>
                  <a:pt x="2" y="27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0" y="298"/>
                </a:lnTo>
                <a:lnTo>
                  <a:pt x="2" y="316"/>
                </a:lnTo>
                <a:lnTo>
                  <a:pt x="8" y="334"/>
                </a:lnTo>
                <a:lnTo>
                  <a:pt x="14" y="348"/>
                </a:lnTo>
                <a:lnTo>
                  <a:pt x="24" y="362"/>
                </a:lnTo>
                <a:lnTo>
                  <a:pt x="24" y="474"/>
                </a:lnTo>
                <a:lnTo>
                  <a:pt x="24" y="474"/>
                </a:lnTo>
                <a:lnTo>
                  <a:pt x="26" y="484"/>
                </a:lnTo>
                <a:lnTo>
                  <a:pt x="32" y="490"/>
                </a:lnTo>
                <a:lnTo>
                  <a:pt x="40" y="496"/>
                </a:lnTo>
                <a:lnTo>
                  <a:pt x="48" y="498"/>
                </a:lnTo>
                <a:lnTo>
                  <a:pt x="144" y="498"/>
                </a:lnTo>
                <a:lnTo>
                  <a:pt x="144" y="498"/>
                </a:lnTo>
                <a:lnTo>
                  <a:pt x="154" y="496"/>
                </a:lnTo>
                <a:lnTo>
                  <a:pt x="162" y="490"/>
                </a:lnTo>
                <a:lnTo>
                  <a:pt x="166" y="484"/>
                </a:lnTo>
                <a:lnTo>
                  <a:pt x="168" y="474"/>
                </a:lnTo>
                <a:lnTo>
                  <a:pt x="168" y="444"/>
                </a:lnTo>
                <a:lnTo>
                  <a:pt x="168" y="444"/>
                </a:lnTo>
                <a:lnTo>
                  <a:pt x="134" y="438"/>
                </a:lnTo>
                <a:lnTo>
                  <a:pt x="134" y="438"/>
                </a:lnTo>
                <a:lnTo>
                  <a:pt x="128" y="436"/>
                </a:lnTo>
                <a:lnTo>
                  <a:pt x="126" y="432"/>
                </a:lnTo>
                <a:lnTo>
                  <a:pt x="124" y="428"/>
                </a:lnTo>
                <a:lnTo>
                  <a:pt x="124" y="422"/>
                </a:lnTo>
                <a:lnTo>
                  <a:pt x="124" y="422"/>
                </a:lnTo>
                <a:lnTo>
                  <a:pt x="126" y="418"/>
                </a:lnTo>
                <a:lnTo>
                  <a:pt x="130" y="416"/>
                </a:lnTo>
                <a:lnTo>
                  <a:pt x="134" y="414"/>
                </a:lnTo>
                <a:lnTo>
                  <a:pt x="138" y="414"/>
                </a:lnTo>
                <a:lnTo>
                  <a:pt x="138" y="414"/>
                </a:lnTo>
                <a:lnTo>
                  <a:pt x="170" y="420"/>
                </a:lnTo>
                <a:lnTo>
                  <a:pt x="170" y="420"/>
                </a:lnTo>
                <a:lnTo>
                  <a:pt x="170" y="420"/>
                </a:lnTo>
                <a:lnTo>
                  <a:pt x="204" y="426"/>
                </a:lnTo>
                <a:lnTo>
                  <a:pt x="238" y="430"/>
                </a:lnTo>
                <a:lnTo>
                  <a:pt x="276" y="434"/>
                </a:lnTo>
                <a:lnTo>
                  <a:pt x="312" y="434"/>
                </a:lnTo>
                <a:lnTo>
                  <a:pt x="312" y="434"/>
                </a:lnTo>
                <a:lnTo>
                  <a:pt x="350" y="434"/>
                </a:lnTo>
                <a:lnTo>
                  <a:pt x="386" y="430"/>
                </a:lnTo>
                <a:lnTo>
                  <a:pt x="422" y="426"/>
                </a:lnTo>
                <a:lnTo>
                  <a:pt x="456" y="420"/>
                </a:lnTo>
                <a:lnTo>
                  <a:pt x="456" y="420"/>
                </a:lnTo>
                <a:lnTo>
                  <a:pt x="456" y="420"/>
                </a:lnTo>
                <a:lnTo>
                  <a:pt x="488" y="414"/>
                </a:lnTo>
                <a:lnTo>
                  <a:pt x="488" y="414"/>
                </a:lnTo>
                <a:lnTo>
                  <a:pt x="492" y="414"/>
                </a:lnTo>
                <a:lnTo>
                  <a:pt x="496" y="414"/>
                </a:lnTo>
                <a:lnTo>
                  <a:pt x="500" y="418"/>
                </a:lnTo>
                <a:lnTo>
                  <a:pt x="502" y="422"/>
                </a:lnTo>
                <a:lnTo>
                  <a:pt x="502" y="422"/>
                </a:lnTo>
                <a:lnTo>
                  <a:pt x="502" y="428"/>
                </a:lnTo>
                <a:lnTo>
                  <a:pt x="502" y="432"/>
                </a:lnTo>
                <a:lnTo>
                  <a:pt x="498" y="434"/>
                </a:lnTo>
                <a:lnTo>
                  <a:pt x="494" y="436"/>
                </a:lnTo>
                <a:lnTo>
                  <a:pt x="494" y="436"/>
                </a:lnTo>
                <a:lnTo>
                  <a:pt x="456" y="444"/>
                </a:lnTo>
                <a:lnTo>
                  <a:pt x="456" y="474"/>
                </a:lnTo>
                <a:lnTo>
                  <a:pt x="456" y="474"/>
                </a:lnTo>
                <a:lnTo>
                  <a:pt x="458" y="484"/>
                </a:lnTo>
                <a:lnTo>
                  <a:pt x="464" y="490"/>
                </a:lnTo>
                <a:lnTo>
                  <a:pt x="472" y="496"/>
                </a:lnTo>
                <a:lnTo>
                  <a:pt x="480" y="498"/>
                </a:lnTo>
                <a:lnTo>
                  <a:pt x="576" y="498"/>
                </a:lnTo>
                <a:lnTo>
                  <a:pt x="576" y="498"/>
                </a:lnTo>
                <a:lnTo>
                  <a:pt x="586" y="496"/>
                </a:lnTo>
                <a:lnTo>
                  <a:pt x="594" y="490"/>
                </a:lnTo>
                <a:lnTo>
                  <a:pt x="598" y="484"/>
                </a:lnTo>
                <a:lnTo>
                  <a:pt x="600" y="474"/>
                </a:lnTo>
                <a:lnTo>
                  <a:pt x="600" y="362"/>
                </a:lnTo>
                <a:lnTo>
                  <a:pt x="600" y="362"/>
                </a:lnTo>
                <a:lnTo>
                  <a:pt x="610" y="348"/>
                </a:lnTo>
                <a:lnTo>
                  <a:pt x="618" y="334"/>
                </a:lnTo>
                <a:lnTo>
                  <a:pt x="624" y="316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lnTo>
                  <a:pt x="624" y="298"/>
                </a:lnTo>
                <a:close/>
                <a:moveTo>
                  <a:pt x="96" y="352"/>
                </a:moveTo>
                <a:lnTo>
                  <a:pt x="96" y="352"/>
                </a:lnTo>
                <a:lnTo>
                  <a:pt x="86" y="350"/>
                </a:lnTo>
                <a:lnTo>
                  <a:pt x="76" y="348"/>
                </a:lnTo>
                <a:lnTo>
                  <a:pt x="66" y="342"/>
                </a:lnTo>
                <a:lnTo>
                  <a:pt x="58" y="336"/>
                </a:lnTo>
                <a:lnTo>
                  <a:pt x="52" y="328"/>
                </a:lnTo>
                <a:lnTo>
                  <a:pt x="48" y="320"/>
                </a:lnTo>
                <a:lnTo>
                  <a:pt x="44" y="308"/>
                </a:lnTo>
                <a:lnTo>
                  <a:pt x="42" y="298"/>
                </a:lnTo>
                <a:lnTo>
                  <a:pt x="42" y="298"/>
                </a:lnTo>
                <a:lnTo>
                  <a:pt x="44" y="288"/>
                </a:lnTo>
                <a:lnTo>
                  <a:pt x="48" y="276"/>
                </a:lnTo>
                <a:lnTo>
                  <a:pt x="52" y="268"/>
                </a:lnTo>
                <a:lnTo>
                  <a:pt x="58" y="260"/>
                </a:lnTo>
                <a:lnTo>
                  <a:pt x="66" y="254"/>
                </a:lnTo>
                <a:lnTo>
                  <a:pt x="76" y="248"/>
                </a:lnTo>
                <a:lnTo>
                  <a:pt x="86" y="246"/>
                </a:lnTo>
                <a:lnTo>
                  <a:pt x="96" y="244"/>
                </a:lnTo>
                <a:lnTo>
                  <a:pt x="96" y="244"/>
                </a:lnTo>
                <a:lnTo>
                  <a:pt x="108" y="246"/>
                </a:lnTo>
                <a:lnTo>
                  <a:pt x="118" y="248"/>
                </a:lnTo>
                <a:lnTo>
                  <a:pt x="128" y="254"/>
                </a:lnTo>
                <a:lnTo>
                  <a:pt x="136" y="260"/>
                </a:lnTo>
                <a:lnTo>
                  <a:pt x="142" y="268"/>
                </a:lnTo>
                <a:lnTo>
                  <a:pt x="146" y="276"/>
                </a:lnTo>
                <a:lnTo>
                  <a:pt x="150" y="288"/>
                </a:lnTo>
                <a:lnTo>
                  <a:pt x="150" y="298"/>
                </a:lnTo>
                <a:lnTo>
                  <a:pt x="150" y="298"/>
                </a:lnTo>
                <a:lnTo>
                  <a:pt x="150" y="308"/>
                </a:lnTo>
                <a:lnTo>
                  <a:pt x="146" y="320"/>
                </a:lnTo>
                <a:lnTo>
                  <a:pt x="142" y="328"/>
                </a:lnTo>
                <a:lnTo>
                  <a:pt x="136" y="336"/>
                </a:lnTo>
                <a:lnTo>
                  <a:pt x="128" y="342"/>
                </a:lnTo>
                <a:lnTo>
                  <a:pt x="118" y="348"/>
                </a:lnTo>
                <a:lnTo>
                  <a:pt x="108" y="350"/>
                </a:lnTo>
                <a:lnTo>
                  <a:pt x="96" y="352"/>
                </a:lnTo>
                <a:lnTo>
                  <a:pt x="96" y="352"/>
                </a:lnTo>
                <a:close/>
                <a:moveTo>
                  <a:pt x="292" y="392"/>
                </a:moveTo>
                <a:lnTo>
                  <a:pt x="292" y="298"/>
                </a:lnTo>
                <a:lnTo>
                  <a:pt x="252" y="298"/>
                </a:lnTo>
                <a:lnTo>
                  <a:pt x="332" y="206"/>
                </a:lnTo>
                <a:lnTo>
                  <a:pt x="332" y="298"/>
                </a:lnTo>
                <a:lnTo>
                  <a:pt x="372" y="298"/>
                </a:lnTo>
                <a:lnTo>
                  <a:pt x="292" y="392"/>
                </a:lnTo>
                <a:close/>
                <a:moveTo>
                  <a:pt x="312" y="164"/>
                </a:moveTo>
                <a:lnTo>
                  <a:pt x="312" y="164"/>
                </a:lnTo>
                <a:lnTo>
                  <a:pt x="270" y="164"/>
                </a:lnTo>
                <a:lnTo>
                  <a:pt x="228" y="168"/>
                </a:lnTo>
                <a:lnTo>
                  <a:pt x="190" y="174"/>
                </a:lnTo>
                <a:lnTo>
                  <a:pt x="152" y="180"/>
                </a:lnTo>
                <a:lnTo>
                  <a:pt x="152" y="180"/>
                </a:lnTo>
                <a:lnTo>
                  <a:pt x="162" y="156"/>
                </a:lnTo>
                <a:lnTo>
                  <a:pt x="174" y="132"/>
                </a:lnTo>
                <a:lnTo>
                  <a:pt x="192" y="112"/>
                </a:lnTo>
                <a:lnTo>
                  <a:pt x="212" y="94"/>
                </a:lnTo>
                <a:lnTo>
                  <a:pt x="234" y="80"/>
                </a:lnTo>
                <a:lnTo>
                  <a:pt x="258" y="68"/>
                </a:lnTo>
                <a:lnTo>
                  <a:pt x="284" y="62"/>
                </a:lnTo>
                <a:lnTo>
                  <a:pt x="312" y="60"/>
                </a:lnTo>
                <a:lnTo>
                  <a:pt x="312" y="60"/>
                </a:lnTo>
                <a:lnTo>
                  <a:pt x="340" y="62"/>
                </a:lnTo>
                <a:lnTo>
                  <a:pt x="368" y="68"/>
                </a:lnTo>
                <a:lnTo>
                  <a:pt x="392" y="80"/>
                </a:lnTo>
                <a:lnTo>
                  <a:pt x="414" y="94"/>
                </a:lnTo>
                <a:lnTo>
                  <a:pt x="434" y="112"/>
                </a:lnTo>
                <a:lnTo>
                  <a:pt x="450" y="132"/>
                </a:lnTo>
                <a:lnTo>
                  <a:pt x="464" y="156"/>
                </a:lnTo>
                <a:lnTo>
                  <a:pt x="474" y="180"/>
                </a:lnTo>
                <a:lnTo>
                  <a:pt x="474" y="180"/>
                </a:lnTo>
                <a:lnTo>
                  <a:pt x="436" y="174"/>
                </a:lnTo>
                <a:lnTo>
                  <a:pt x="396" y="168"/>
                </a:lnTo>
                <a:lnTo>
                  <a:pt x="356" y="164"/>
                </a:lnTo>
                <a:lnTo>
                  <a:pt x="312" y="164"/>
                </a:lnTo>
                <a:lnTo>
                  <a:pt x="312" y="164"/>
                </a:lnTo>
                <a:close/>
                <a:moveTo>
                  <a:pt x="528" y="352"/>
                </a:moveTo>
                <a:lnTo>
                  <a:pt x="528" y="352"/>
                </a:lnTo>
                <a:lnTo>
                  <a:pt x="518" y="350"/>
                </a:lnTo>
                <a:lnTo>
                  <a:pt x="508" y="348"/>
                </a:lnTo>
                <a:lnTo>
                  <a:pt x="498" y="342"/>
                </a:lnTo>
                <a:lnTo>
                  <a:pt x="490" y="336"/>
                </a:lnTo>
                <a:lnTo>
                  <a:pt x="484" y="328"/>
                </a:lnTo>
                <a:lnTo>
                  <a:pt x="478" y="320"/>
                </a:lnTo>
                <a:lnTo>
                  <a:pt x="476" y="308"/>
                </a:lnTo>
                <a:lnTo>
                  <a:pt x="474" y="298"/>
                </a:lnTo>
                <a:lnTo>
                  <a:pt x="474" y="298"/>
                </a:lnTo>
                <a:lnTo>
                  <a:pt x="476" y="288"/>
                </a:lnTo>
                <a:lnTo>
                  <a:pt x="478" y="276"/>
                </a:lnTo>
                <a:lnTo>
                  <a:pt x="484" y="268"/>
                </a:lnTo>
                <a:lnTo>
                  <a:pt x="490" y="260"/>
                </a:lnTo>
                <a:lnTo>
                  <a:pt x="498" y="254"/>
                </a:lnTo>
                <a:lnTo>
                  <a:pt x="508" y="248"/>
                </a:lnTo>
                <a:lnTo>
                  <a:pt x="518" y="246"/>
                </a:lnTo>
                <a:lnTo>
                  <a:pt x="528" y="244"/>
                </a:lnTo>
                <a:lnTo>
                  <a:pt x="528" y="244"/>
                </a:lnTo>
                <a:lnTo>
                  <a:pt x="540" y="246"/>
                </a:lnTo>
                <a:lnTo>
                  <a:pt x="550" y="248"/>
                </a:lnTo>
                <a:lnTo>
                  <a:pt x="558" y="254"/>
                </a:lnTo>
                <a:lnTo>
                  <a:pt x="566" y="260"/>
                </a:lnTo>
                <a:lnTo>
                  <a:pt x="574" y="268"/>
                </a:lnTo>
                <a:lnTo>
                  <a:pt x="578" y="276"/>
                </a:lnTo>
                <a:lnTo>
                  <a:pt x="582" y="288"/>
                </a:lnTo>
                <a:lnTo>
                  <a:pt x="582" y="298"/>
                </a:lnTo>
                <a:lnTo>
                  <a:pt x="582" y="298"/>
                </a:lnTo>
                <a:lnTo>
                  <a:pt x="582" y="308"/>
                </a:lnTo>
                <a:lnTo>
                  <a:pt x="578" y="320"/>
                </a:lnTo>
                <a:lnTo>
                  <a:pt x="574" y="328"/>
                </a:lnTo>
                <a:lnTo>
                  <a:pt x="566" y="336"/>
                </a:lnTo>
                <a:lnTo>
                  <a:pt x="558" y="342"/>
                </a:lnTo>
                <a:lnTo>
                  <a:pt x="550" y="348"/>
                </a:lnTo>
                <a:lnTo>
                  <a:pt x="540" y="350"/>
                </a:lnTo>
                <a:lnTo>
                  <a:pt x="528" y="352"/>
                </a:lnTo>
                <a:lnTo>
                  <a:pt x="528" y="35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400"/>
          </a:p>
        </p:txBody>
      </p:sp>
      <p:cxnSp>
        <p:nvCxnSpPr>
          <p:cNvPr id="28" name="직선 연결선 15"/>
          <p:cNvCxnSpPr/>
          <p:nvPr/>
        </p:nvCxnSpPr>
        <p:spPr>
          <a:xfrm>
            <a:off x="5940152" y="2696395"/>
            <a:ext cx="799763" cy="712275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7"/>
          <p:cNvSpPr>
            <a:spLocks noEditPoints="1"/>
          </p:cNvSpPr>
          <p:nvPr/>
        </p:nvSpPr>
        <p:spPr bwMode="auto">
          <a:xfrm>
            <a:off x="5292080" y="1707654"/>
            <a:ext cx="641451" cy="565381"/>
          </a:xfrm>
          <a:custGeom>
            <a:avLst/>
            <a:gdLst>
              <a:gd name="T0" fmla="*/ 294 w 624"/>
              <a:gd name="T1" fmla="*/ 160 h 550"/>
              <a:gd name="T2" fmla="*/ 306 w 624"/>
              <a:gd name="T3" fmla="*/ 142 h 550"/>
              <a:gd name="T4" fmla="*/ 326 w 624"/>
              <a:gd name="T5" fmla="*/ 146 h 550"/>
              <a:gd name="T6" fmla="*/ 330 w 624"/>
              <a:gd name="T7" fmla="*/ 220 h 550"/>
              <a:gd name="T8" fmla="*/ 390 w 624"/>
              <a:gd name="T9" fmla="*/ 178 h 550"/>
              <a:gd name="T10" fmla="*/ 450 w 624"/>
              <a:gd name="T11" fmla="*/ 164 h 550"/>
              <a:gd name="T12" fmla="*/ 452 w 624"/>
              <a:gd name="T13" fmla="*/ 118 h 550"/>
              <a:gd name="T14" fmla="*/ 210 w 624"/>
              <a:gd name="T15" fmla="*/ 80 h 550"/>
              <a:gd name="T16" fmla="*/ 162 w 624"/>
              <a:gd name="T17" fmla="*/ 138 h 550"/>
              <a:gd name="T18" fmla="*/ 192 w 624"/>
              <a:gd name="T19" fmla="*/ 166 h 550"/>
              <a:gd name="T20" fmla="*/ 256 w 624"/>
              <a:gd name="T21" fmla="*/ 190 h 550"/>
              <a:gd name="T22" fmla="*/ 506 w 624"/>
              <a:gd name="T23" fmla="*/ 202 h 550"/>
              <a:gd name="T24" fmla="*/ 454 w 624"/>
              <a:gd name="T25" fmla="*/ 198 h 550"/>
              <a:gd name="T26" fmla="*/ 388 w 624"/>
              <a:gd name="T27" fmla="*/ 220 h 550"/>
              <a:gd name="T28" fmla="*/ 348 w 624"/>
              <a:gd name="T29" fmla="*/ 254 h 550"/>
              <a:gd name="T30" fmla="*/ 318 w 624"/>
              <a:gd name="T31" fmla="*/ 314 h 550"/>
              <a:gd name="T32" fmla="*/ 312 w 624"/>
              <a:gd name="T33" fmla="*/ 330 h 550"/>
              <a:gd name="T34" fmla="*/ 288 w 624"/>
              <a:gd name="T35" fmla="*/ 268 h 550"/>
              <a:gd name="T36" fmla="*/ 254 w 624"/>
              <a:gd name="T37" fmla="*/ 232 h 550"/>
              <a:gd name="T38" fmla="*/ 188 w 624"/>
              <a:gd name="T39" fmla="*/ 202 h 550"/>
              <a:gd name="T40" fmla="*/ 120 w 624"/>
              <a:gd name="T41" fmla="*/ 202 h 550"/>
              <a:gd name="T42" fmla="*/ 0 w 624"/>
              <a:gd name="T43" fmla="*/ 232 h 550"/>
              <a:gd name="T44" fmla="*/ 2 w 624"/>
              <a:gd name="T45" fmla="*/ 372 h 550"/>
              <a:gd name="T46" fmla="*/ 24 w 624"/>
              <a:gd name="T47" fmla="*/ 436 h 550"/>
              <a:gd name="T48" fmla="*/ 62 w 624"/>
              <a:gd name="T49" fmla="*/ 476 h 550"/>
              <a:gd name="T50" fmla="*/ 144 w 624"/>
              <a:gd name="T51" fmla="*/ 510 h 550"/>
              <a:gd name="T52" fmla="*/ 228 w 624"/>
              <a:gd name="T53" fmla="*/ 492 h 550"/>
              <a:gd name="T54" fmla="*/ 208 w 624"/>
              <a:gd name="T55" fmla="*/ 440 h 550"/>
              <a:gd name="T56" fmla="*/ 160 w 624"/>
              <a:gd name="T57" fmla="*/ 380 h 550"/>
              <a:gd name="T58" fmla="*/ 140 w 624"/>
              <a:gd name="T59" fmla="*/ 356 h 550"/>
              <a:gd name="T60" fmla="*/ 148 w 624"/>
              <a:gd name="T61" fmla="*/ 338 h 550"/>
              <a:gd name="T62" fmla="*/ 168 w 624"/>
              <a:gd name="T63" fmla="*/ 340 h 550"/>
              <a:gd name="T64" fmla="*/ 236 w 624"/>
              <a:gd name="T65" fmla="*/ 418 h 550"/>
              <a:gd name="T66" fmla="*/ 270 w 624"/>
              <a:gd name="T67" fmla="*/ 516 h 550"/>
              <a:gd name="T68" fmla="*/ 272 w 624"/>
              <a:gd name="T69" fmla="*/ 534 h 550"/>
              <a:gd name="T70" fmla="*/ 282 w 624"/>
              <a:gd name="T71" fmla="*/ 548 h 550"/>
              <a:gd name="T72" fmla="*/ 290 w 624"/>
              <a:gd name="T73" fmla="*/ 550 h 550"/>
              <a:gd name="T74" fmla="*/ 308 w 624"/>
              <a:gd name="T75" fmla="*/ 530 h 550"/>
              <a:gd name="T76" fmla="*/ 294 w 624"/>
              <a:gd name="T77" fmla="*/ 462 h 550"/>
              <a:gd name="T78" fmla="*/ 304 w 624"/>
              <a:gd name="T79" fmla="*/ 404 h 550"/>
              <a:gd name="T80" fmla="*/ 316 w 624"/>
              <a:gd name="T81" fmla="*/ 384 h 550"/>
              <a:gd name="T82" fmla="*/ 338 w 624"/>
              <a:gd name="T83" fmla="*/ 440 h 550"/>
              <a:gd name="T84" fmla="*/ 318 w 624"/>
              <a:gd name="T85" fmla="*/ 530 h 550"/>
              <a:gd name="T86" fmla="*/ 328 w 624"/>
              <a:gd name="T87" fmla="*/ 548 h 550"/>
              <a:gd name="T88" fmla="*/ 336 w 624"/>
              <a:gd name="T89" fmla="*/ 550 h 550"/>
              <a:gd name="T90" fmla="*/ 354 w 624"/>
              <a:gd name="T91" fmla="*/ 534 h 550"/>
              <a:gd name="T92" fmla="*/ 356 w 624"/>
              <a:gd name="T93" fmla="*/ 516 h 550"/>
              <a:gd name="T94" fmla="*/ 378 w 624"/>
              <a:gd name="T95" fmla="*/ 442 h 550"/>
              <a:gd name="T96" fmla="*/ 438 w 624"/>
              <a:gd name="T97" fmla="*/ 358 h 550"/>
              <a:gd name="T98" fmla="*/ 470 w 624"/>
              <a:gd name="T99" fmla="*/ 336 h 550"/>
              <a:gd name="T100" fmla="*/ 486 w 624"/>
              <a:gd name="T101" fmla="*/ 350 h 550"/>
              <a:gd name="T102" fmla="*/ 480 w 624"/>
              <a:gd name="T103" fmla="*/ 368 h 550"/>
              <a:gd name="T104" fmla="*/ 428 w 624"/>
              <a:gd name="T105" fmla="*/ 424 h 550"/>
              <a:gd name="T106" fmla="*/ 398 w 624"/>
              <a:gd name="T107" fmla="*/ 492 h 550"/>
              <a:gd name="T108" fmla="*/ 460 w 624"/>
              <a:gd name="T109" fmla="*/ 510 h 550"/>
              <a:gd name="T110" fmla="*/ 546 w 624"/>
              <a:gd name="T111" fmla="*/ 490 h 550"/>
              <a:gd name="T112" fmla="*/ 590 w 624"/>
              <a:gd name="T113" fmla="*/ 452 h 550"/>
              <a:gd name="T114" fmla="*/ 620 w 624"/>
              <a:gd name="T115" fmla="*/ 388 h 550"/>
              <a:gd name="T116" fmla="*/ 624 w 624"/>
              <a:gd name="T117" fmla="*/ 354 h 550"/>
              <a:gd name="T118" fmla="*/ 506 w 624"/>
              <a:gd name="T119" fmla="*/ 20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4" h="550">
                <a:moveTo>
                  <a:pt x="276" y="202"/>
                </a:moveTo>
                <a:lnTo>
                  <a:pt x="276" y="202"/>
                </a:lnTo>
                <a:lnTo>
                  <a:pt x="294" y="220"/>
                </a:lnTo>
                <a:lnTo>
                  <a:pt x="294" y="160"/>
                </a:lnTo>
                <a:lnTo>
                  <a:pt x="294" y="160"/>
                </a:lnTo>
                <a:lnTo>
                  <a:pt x="296" y="152"/>
                </a:lnTo>
                <a:lnTo>
                  <a:pt x="300" y="146"/>
                </a:lnTo>
                <a:lnTo>
                  <a:pt x="306" y="142"/>
                </a:lnTo>
                <a:lnTo>
                  <a:pt x="312" y="142"/>
                </a:lnTo>
                <a:lnTo>
                  <a:pt x="312" y="142"/>
                </a:lnTo>
                <a:lnTo>
                  <a:pt x="320" y="142"/>
                </a:lnTo>
                <a:lnTo>
                  <a:pt x="326" y="146"/>
                </a:lnTo>
                <a:lnTo>
                  <a:pt x="330" y="152"/>
                </a:lnTo>
                <a:lnTo>
                  <a:pt x="330" y="160"/>
                </a:lnTo>
                <a:lnTo>
                  <a:pt x="330" y="220"/>
                </a:lnTo>
                <a:lnTo>
                  <a:pt x="330" y="220"/>
                </a:lnTo>
                <a:lnTo>
                  <a:pt x="350" y="202"/>
                </a:lnTo>
                <a:lnTo>
                  <a:pt x="350" y="202"/>
                </a:lnTo>
                <a:lnTo>
                  <a:pt x="370" y="190"/>
                </a:lnTo>
                <a:lnTo>
                  <a:pt x="390" y="178"/>
                </a:lnTo>
                <a:lnTo>
                  <a:pt x="410" y="170"/>
                </a:lnTo>
                <a:lnTo>
                  <a:pt x="432" y="166"/>
                </a:lnTo>
                <a:lnTo>
                  <a:pt x="432" y="166"/>
                </a:lnTo>
                <a:lnTo>
                  <a:pt x="450" y="164"/>
                </a:lnTo>
                <a:lnTo>
                  <a:pt x="474" y="164"/>
                </a:lnTo>
                <a:lnTo>
                  <a:pt x="474" y="164"/>
                </a:lnTo>
                <a:lnTo>
                  <a:pt x="464" y="140"/>
                </a:lnTo>
                <a:lnTo>
                  <a:pt x="452" y="118"/>
                </a:lnTo>
                <a:lnTo>
                  <a:pt x="436" y="98"/>
                </a:lnTo>
                <a:lnTo>
                  <a:pt x="416" y="80"/>
                </a:lnTo>
                <a:lnTo>
                  <a:pt x="314" y="0"/>
                </a:lnTo>
                <a:lnTo>
                  <a:pt x="210" y="80"/>
                </a:lnTo>
                <a:lnTo>
                  <a:pt x="210" y="80"/>
                </a:lnTo>
                <a:lnTo>
                  <a:pt x="192" y="98"/>
                </a:lnTo>
                <a:lnTo>
                  <a:pt x="176" y="118"/>
                </a:lnTo>
                <a:lnTo>
                  <a:pt x="162" y="138"/>
                </a:lnTo>
                <a:lnTo>
                  <a:pt x="152" y="162"/>
                </a:lnTo>
                <a:lnTo>
                  <a:pt x="152" y="162"/>
                </a:lnTo>
                <a:lnTo>
                  <a:pt x="172" y="164"/>
                </a:lnTo>
                <a:lnTo>
                  <a:pt x="192" y="166"/>
                </a:lnTo>
                <a:lnTo>
                  <a:pt x="192" y="166"/>
                </a:lnTo>
                <a:lnTo>
                  <a:pt x="214" y="170"/>
                </a:lnTo>
                <a:lnTo>
                  <a:pt x="236" y="178"/>
                </a:lnTo>
                <a:lnTo>
                  <a:pt x="256" y="190"/>
                </a:lnTo>
                <a:lnTo>
                  <a:pt x="276" y="202"/>
                </a:lnTo>
                <a:lnTo>
                  <a:pt x="276" y="202"/>
                </a:lnTo>
                <a:close/>
                <a:moveTo>
                  <a:pt x="506" y="202"/>
                </a:moveTo>
                <a:lnTo>
                  <a:pt x="506" y="202"/>
                </a:lnTo>
                <a:lnTo>
                  <a:pt x="506" y="202"/>
                </a:lnTo>
                <a:lnTo>
                  <a:pt x="488" y="200"/>
                </a:lnTo>
                <a:lnTo>
                  <a:pt x="472" y="198"/>
                </a:lnTo>
                <a:lnTo>
                  <a:pt x="454" y="198"/>
                </a:lnTo>
                <a:lnTo>
                  <a:pt x="436" y="202"/>
                </a:lnTo>
                <a:lnTo>
                  <a:pt x="420" y="206"/>
                </a:lnTo>
                <a:lnTo>
                  <a:pt x="404" y="212"/>
                </a:lnTo>
                <a:lnTo>
                  <a:pt x="388" y="220"/>
                </a:lnTo>
                <a:lnTo>
                  <a:pt x="372" y="232"/>
                </a:lnTo>
                <a:lnTo>
                  <a:pt x="372" y="232"/>
                </a:lnTo>
                <a:lnTo>
                  <a:pt x="360" y="242"/>
                </a:lnTo>
                <a:lnTo>
                  <a:pt x="348" y="254"/>
                </a:lnTo>
                <a:lnTo>
                  <a:pt x="338" y="268"/>
                </a:lnTo>
                <a:lnTo>
                  <a:pt x="330" y="282"/>
                </a:lnTo>
                <a:lnTo>
                  <a:pt x="322" y="298"/>
                </a:lnTo>
                <a:lnTo>
                  <a:pt x="318" y="314"/>
                </a:lnTo>
                <a:lnTo>
                  <a:pt x="314" y="330"/>
                </a:lnTo>
                <a:lnTo>
                  <a:pt x="312" y="346"/>
                </a:lnTo>
                <a:lnTo>
                  <a:pt x="312" y="346"/>
                </a:lnTo>
                <a:lnTo>
                  <a:pt x="312" y="330"/>
                </a:lnTo>
                <a:lnTo>
                  <a:pt x="308" y="314"/>
                </a:lnTo>
                <a:lnTo>
                  <a:pt x="302" y="298"/>
                </a:lnTo>
                <a:lnTo>
                  <a:pt x="296" y="282"/>
                </a:lnTo>
                <a:lnTo>
                  <a:pt x="288" y="268"/>
                </a:lnTo>
                <a:lnTo>
                  <a:pt x="278" y="254"/>
                </a:lnTo>
                <a:lnTo>
                  <a:pt x="266" y="242"/>
                </a:lnTo>
                <a:lnTo>
                  <a:pt x="254" y="232"/>
                </a:lnTo>
                <a:lnTo>
                  <a:pt x="254" y="232"/>
                </a:lnTo>
                <a:lnTo>
                  <a:pt x="238" y="220"/>
                </a:lnTo>
                <a:lnTo>
                  <a:pt x="222" y="212"/>
                </a:lnTo>
                <a:lnTo>
                  <a:pt x="206" y="206"/>
                </a:lnTo>
                <a:lnTo>
                  <a:pt x="188" y="202"/>
                </a:lnTo>
                <a:lnTo>
                  <a:pt x="172" y="198"/>
                </a:lnTo>
                <a:lnTo>
                  <a:pt x="154" y="198"/>
                </a:lnTo>
                <a:lnTo>
                  <a:pt x="136" y="200"/>
                </a:lnTo>
                <a:lnTo>
                  <a:pt x="120" y="202"/>
                </a:lnTo>
                <a:lnTo>
                  <a:pt x="120" y="202"/>
                </a:lnTo>
                <a:lnTo>
                  <a:pt x="120" y="202"/>
                </a:lnTo>
                <a:lnTo>
                  <a:pt x="0" y="232"/>
                </a:lnTo>
                <a:lnTo>
                  <a:pt x="0" y="232"/>
                </a:lnTo>
                <a:lnTo>
                  <a:pt x="2" y="354"/>
                </a:lnTo>
                <a:lnTo>
                  <a:pt x="2" y="354"/>
                </a:lnTo>
                <a:lnTo>
                  <a:pt x="2" y="354"/>
                </a:lnTo>
                <a:lnTo>
                  <a:pt x="2" y="372"/>
                </a:lnTo>
                <a:lnTo>
                  <a:pt x="6" y="388"/>
                </a:lnTo>
                <a:lnTo>
                  <a:pt x="10" y="406"/>
                </a:lnTo>
                <a:lnTo>
                  <a:pt x="16" y="422"/>
                </a:lnTo>
                <a:lnTo>
                  <a:pt x="24" y="436"/>
                </a:lnTo>
                <a:lnTo>
                  <a:pt x="36" y="452"/>
                </a:lnTo>
                <a:lnTo>
                  <a:pt x="48" y="464"/>
                </a:lnTo>
                <a:lnTo>
                  <a:pt x="62" y="476"/>
                </a:lnTo>
                <a:lnTo>
                  <a:pt x="62" y="476"/>
                </a:lnTo>
                <a:lnTo>
                  <a:pt x="80" y="490"/>
                </a:lnTo>
                <a:lnTo>
                  <a:pt x="100" y="500"/>
                </a:lnTo>
                <a:lnTo>
                  <a:pt x="122" y="506"/>
                </a:lnTo>
                <a:lnTo>
                  <a:pt x="144" y="510"/>
                </a:lnTo>
                <a:lnTo>
                  <a:pt x="166" y="510"/>
                </a:lnTo>
                <a:lnTo>
                  <a:pt x="186" y="506"/>
                </a:lnTo>
                <a:lnTo>
                  <a:pt x="208" y="502"/>
                </a:lnTo>
                <a:lnTo>
                  <a:pt x="228" y="492"/>
                </a:lnTo>
                <a:lnTo>
                  <a:pt x="228" y="492"/>
                </a:lnTo>
                <a:lnTo>
                  <a:pt x="222" y="474"/>
                </a:lnTo>
                <a:lnTo>
                  <a:pt x="216" y="456"/>
                </a:lnTo>
                <a:lnTo>
                  <a:pt x="208" y="440"/>
                </a:lnTo>
                <a:lnTo>
                  <a:pt x="198" y="424"/>
                </a:lnTo>
                <a:lnTo>
                  <a:pt x="186" y="408"/>
                </a:lnTo>
                <a:lnTo>
                  <a:pt x="174" y="394"/>
                </a:lnTo>
                <a:lnTo>
                  <a:pt x="160" y="380"/>
                </a:lnTo>
                <a:lnTo>
                  <a:pt x="146" y="368"/>
                </a:lnTo>
                <a:lnTo>
                  <a:pt x="146" y="368"/>
                </a:lnTo>
                <a:lnTo>
                  <a:pt x="142" y="362"/>
                </a:lnTo>
                <a:lnTo>
                  <a:pt x="140" y="356"/>
                </a:lnTo>
                <a:lnTo>
                  <a:pt x="140" y="350"/>
                </a:lnTo>
                <a:lnTo>
                  <a:pt x="142" y="342"/>
                </a:lnTo>
                <a:lnTo>
                  <a:pt x="142" y="342"/>
                </a:lnTo>
                <a:lnTo>
                  <a:pt x="148" y="338"/>
                </a:lnTo>
                <a:lnTo>
                  <a:pt x="154" y="336"/>
                </a:lnTo>
                <a:lnTo>
                  <a:pt x="162" y="336"/>
                </a:lnTo>
                <a:lnTo>
                  <a:pt x="168" y="340"/>
                </a:lnTo>
                <a:lnTo>
                  <a:pt x="168" y="340"/>
                </a:lnTo>
                <a:lnTo>
                  <a:pt x="188" y="358"/>
                </a:lnTo>
                <a:lnTo>
                  <a:pt x="206" y="376"/>
                </a:lnTo>
                <a:lnTo>
                  <a:pt x="222" y="396"/>
                </a:lnTo>
                <a:lnTo>
                  <a:pt x="236" y="418"/>
                </a:lnTo>
                <a:lnTo>
                  <a:pt x="248" y="442"/>
                </a:lnTo>
                <a:lnTo>
                  <a:pt x="258" y="466"/>
                </a:lnTo>
                <a:lnTo>
                  <a:pt x="264" y="490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2" y="534"/>
                </a:lnTo>
                <a:lnTo>
                  <a:pt x="272" y="534"/>
                </a:lnTo>
                <a:lnTo>
                  <a:pt x="274" y="540"/>
                </a:lnTo>
                <a:lnTo>
                  <a:pt x="278" y="546"/>
                </a:lnTo>
                <a:lnTo>
                  <a:pt x="282" y="548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8" y="548"/>
                </a:lnTo>
                <a:lnTo>
                  <a:pt x="302" y="544"/>
                </a:lnTo>
                <a:lnTo>
                  <a:pt x="306" y="538"/>
                </a:lnTo>
                <a:lnTo>
                  <a:pt x="308" y="530"/>
                </a:lnTo>
                <a:lnTo>
                  <a:pt x="308" y="530"/>
                </a:lnTo>
                <a:lnTo>
                  <a:pt x="304" y="508"/>
                </a:lnTo>
                <a:lnTo>
                  <a:pt x="300" y="484"/>
                </a:lnTo>
                <a:lnTo>
                  <a:pt x="294" y="462"/>
                </a:lnTo>
                <a:lnTo>
                  <a:pt x="286" y="440"/>
                </a:lnTo>
                <a:lnTo>
                  <a:pt x="286" y="440"/>
                </a:lnTo>
                <a:lnTo>
                  <a:pt x="298" y="422"/>
                </a:lnTo>
                <a:lnTo>
                  <a:pt x="304" y="404"/>
                </a:lnTo>
                <a:lnTo>
                  <a:pt x="310" y="384"/>
                </a:lnTo>
                <a:lnTo>
                  <a:pt x="312" y="366"/>
                </a:lnTo>
                <a:lnTo>
                  <a:pt x="312" y="366"/>
                </a:lnTo>
                <a:lnTo>
                  <a:pt x="316" y="384"/>
                </a:lnTo>
                <a:lnTo>
                  <a:pt x="320" y="404"/>
                </a:lnTo>
                <a:lnTo>
                  <a:pt x="328" y="422"/>
                </a:lnTo>
                <a:lnTo>
                  <a:pt x="338" y="440"/>
                </a:lnTo>
                <a:lnTo>
                  <a:pt x="338" y="440"/>
                </a:lnTo>
                <a:lnTo>
                  <a:pt x="332" y="462"/>
                </a:lnTo>
                <a:lnTo>
                  <a:pt x="326" y="484"/>
                </a:lnTo>
                <a:lnTo>
                  <a:pt x="320" y="508"/>
                </a:lnTo>
                <a:lnTo>
                  <a:pt x="318" y="530"/>
                </a:lnTo>
                <a:lnTo>
                  <a:pt x="318" y="530"/>
                </a:lnTo>
                <a:lnTo>
                  <a:pt x="320" y="538"/>
                </a:lnTo>
                <a:lnTo>
                  <a:pt x="322" y="544"/>
                </a:lnTo>
                <a:lnTo>
                  <a:pt x="328" y="548"/>
                </a:lnTo>
                <a:lnTo>
                  <a:pt x="334" y="550"/>
                </a:lnTo>
                <a:lnTo>
                  <a:pt x="334" y="550"/>
                </a:lnTo>
                <a:lnTo>
                  <a:pt x="336" y="550"/>
                </a:lnTo>
                <a:lnTo>
                  <a:pt x="336" y="550"/>
                </a:lnTo>
                <a:lnTo>
                  <a:pt x="342" y="548"/>
                </a:lnTo>
                <a:lnTo>
                  <a:pt x="348" y="546"/>
                </a:lnTo>
                <a:lnTo>
                  <a:pt x="352" y="540"/>
                </a:lnTo>
                <a:lnTo>
                  <a:pt x="354" y="534"/>
                </a:lnTo>
                <a:lnTo>
                  <a:pt x="354" y="534"/>
                </a:lnTo>
                <a:lnTo>
                  <a:pt x="356" y="518"/>
                </a:lnTo>
                <a:lnTo>
                  <a:pt x="356" y="518"/>
                </a:lnTo>
                <a:lnTo>
                  <a:pt x="356" y="516"/>
                </a:lnTo>
                <a:lnTo>
                  <a:pt x="356" y="516"/>
                </a:lnTo>
                <a:lnTo>
                  <a:pt x="360" y="490"/>
                </a:lnTo>
                <a:lnTo>
                  <a:pt x="368" y="466"/>
                </a:lnTo>
                <a:lnTo>
                  <a:pt x="378" y="442"/>
                </a:lnTo>
                <a:lnTo>
                  <a:pt x="390" y="418"/>
                </a:lnTo>
                <a:lnTo>
                  <a:pt x="404" y="396"/>
                </a:lnTo>
                <a:lnTo>
                  <a:pt x="420" y="376"/>
                </a:lnTo>
                <a:lnTo>
                  <a:pt x="438" y="358"/>
                </a:lnTo>
                <a:lnTo>
                  <a:pt x="458" y="340"/>
                </a:lnTo>
                <a:lnTo>
                  <a:pt x="458" y="340"/>
                </a:lnTo>
                <a:lnTo>
                  <a:pt x="464" y="336"/>
                </a:lnTo>
                <a:lnTo>
                  <a:pt x="470" y="336"/>
                </a:lnTo>
                <a:lnTo>
                  <a:pt x="478" y="338"/>
                </a:lnTo>
                <a:lnTo>
                  <a:pt x="482" y="342"/>
                </a:lnTo>
                <a:lnTo>
                  <a:pt x="482" y="342"/>
                </a:lnTo>
                <a:lnTo>
                  <a:pt x="486" y="350"/>
                </a:lnTo>
                <a:lnTo>
                  <a:pt x="486" y="356"/>
                </a:lnTo>
                <a:lnTo>
                  <a:pt x="484" y="362"/>
                </a:lnTo>
                <a:lnTo>
                  <a:pt x="480" y="368"/>
                </a:lnTo>
                <a:lnTo>
                  <a:pt x="480" y="368"/>
                </a:lnTo>
                <a:lnTo>
                  <a:pt x="464" y="380"/>
                </a:lnTo>
                <a:lnTo>
                  <a:pt x="452" y="394"/>
                </a:lnTo>
                <a:lnTo>
                  <a:pt x="438" y="408"/>
                </a:lnTo>
                <a:lnTo>
                  <a:pt x="428" y="424"/>
                </a:lnTo>
                <a:lnTo>
                  <a:pt x="418" y="440"/>
                </a:lnTo>
                <a:lnTo>
                  <a:pt x="410" y="456"/>
                </a:lnTo>
                <a:lnTo>
                  <a:pt x="402" y="474"/>
                </a:lnTo>
                <a:lnTo>
                  <a:pt x="398" y="492"/>
                </a:lnTo>
                <a:lnTo>
                  <a:pt x="398" y="492"/>
                </a:lnTo>
                <a:lnTo>
                  <a:pt x="418" y="502"/>
                </a:lnTo>
                <a:lnTo>
                  <a:pt x="438" y="506"/>
                </a:lnTo>
                <a:lnTo>
                  <a:pt x="460" y="510"/>
                </a:lnTo>
                <a:lnTo>
                  <a:pt x="482" y="510"/>
                </a:lnTo>
                <a:lnTo>
                  <a:pt x="504" y="506"/>
                </a:lnTo>
                <a:lnTo>
                  <a:pt x="524" y="500"/>
                </a:lnTo>
                <a:lnTo>
                  <a:pt x="546" y="490"/>
                </a:lnTo>
                <a:lnTo>
                  <a:pt x="564" y="476"/>
                </a:lnTo>
                <a:lnTo>
                  <a:pt x="564" y="476"/>
                </a:lnTo>
                <a:lnTo>
                  <a:pt x="578" y="464"/>
                </a:lnTo>
                <a:lnTo>
                  <a:pt x="590" y="452"/>
                </a:lnTo>
                <a:lnTo>
                  <a:pt x="600" y="436"/>
                </a:lnTo>
                <a:lnTo>
                  <a:pt x="610" y="422"/>
                </a:lnTo>
                <a:lnTo>
                  <a:pt x="616" y="406"/>
                </a:lnTo>
                <a:lnTo>
                  <a:pt x="620" y="388"/>
                </a:lnTo>
                <a:lnTo>
                  <a:pt x="624" y="372"/>
                </a:lnTo>
                <a:lnTo>
                  <a:pt x="624" y="354"/>
                </a:lnTo>
                <a:lnTo>
                  <a:pt x="624" y="354"/>
                </a:lnTo>
                <a:lnTo>
                  <a:pt x="624" y="354"/>
                </a:lnTo>
                <a:lnTo>
                  <a:pt x="624" y="232"/>
                </a:lnTo>
                <a:lnTo>
                  <a:pt x="624" y="232"/>
                </a:lnTo>
                <a:lnTo>
                  <a:pt x="506" y="202"/>
                </a:lnTo>
                <a:lnTo>
                  <a:pt x="506" y="20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400"/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156176" y="3651870"/>
            <a:ext cx="2151706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3220"/>
          </a:xfrm>
        </p:spPr>
        <p:txBody>
          <a:bodyPr/>
          <a:lstStyle/>
          <a:p>
            <a:r>
              <a:rPr lang="en-US" altLang="ko-KR" dirty="0"/>
              <a:t>What to do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6368" y="2935159"/>
            <a:ext cx="1854081" cy="165281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844225" y="1872578"/>
            <a:ext cx="3184138" cy="553720"/>
            <a:chOff x="3333842" y="2523404"/>
            <a:chExt cx="3538210" cy="615294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3333842" y="2523404"/>
              <a:ext cx="2926170" cy="61529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Awareness</a:t>
              </a:r>
              <a:endPara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572000" y="2942541"/>
              <a:ext cx="2300052" cy="17100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endPara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2685855" y="2653357"/>
            <a:ext cx="799763" cy="712275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4853803" y="2602225"/>
            <a:ext cx="1179812" cy="88238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819112" y="4428924"/>
            <a:ext cx="2069880" cy="15388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452264" y="2159207"/>
            <a:ext cx="2069880" cy="15388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5660654" y="1944584"/>
            <a:ext cx="2151706" cy="55399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Courage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Freeform 23"/>
          <p:cNvSpPr>
            <a:spLocks noEditPoints="1"/>
          </p:cNvSpPr>
          <p:nvPr/>
        </p:nvSpPr>
        <p:spPr bwMode="auto">
          <a:xfrm>
            <a:off x="3849398" y="3429705"/>
            <a:ext cx="542766" cy="643507"/>
          </a:xfrm>
          <a:custGeom>
            <a:avLst/>
            <a:gdLst>
              <a:gd name="T0" fmla="*/ 450 w 528"/>
              <a:gd name="T1" fmla="*/ 110 h 626"/>
              <a:gd name="T2" fmla="*/ 346 w 528"/>
              <a:gd name="T3" fmla="*/ 16 h 626"/>
              <a:gd name="T4" fmla="*/ 222 w 528"/>
              <a:gd name="T5" fmla="*/ 4 h 626"/>
              <a:gd name="T6" fmla="*/ 102 w 528"/>
              <a:gd name="T7" fmla="*/ 76 h 626"/>
              <a:gd name="T8" fmla="*/ 54 w 528"/>
              <a:gd name="T9" fmla="*/ 210 h 626"/>
              <a:gd name="T10" fmla="*/ 90 w 528"/>
              <a:gd name="T11" fmla="*/ 328 h 626"/>
              <a:gd name="T12" fmla="*/ 202 w 528"/>
              <a:gd name="T13" fmla="*/ 410 h 626"/>
              <a:gd name="T14" fmla="*/ 326 w 528"/>
              <a:gd name="T15" fmla="*/ 410 h 626"/>
              <a:gd name="T16" fmla="*/ 438 w 528"/>
              <a:gd name="T17" fmla="*/ 328 h 626"/>
              <a:gd name="T18" fmla="*/ 474 w 528"/>
              <a:gd name="T19" fmla="*/ 210 h 626"/>
              <a:gd name="T20" fmla="*/ 438 w 528"/>
              <a:gd name="T21" fmla="*/ 210 h 626"/>
              <a:gd name="T22" fmla="*/ 376 w 528"/>
              <a:gd name="T23" fmla="*/ 258 h 626"/>
              <a:gd name="T24" fmla="*/ 376 w 528"/>
              <a:gd name="T25" fmla="*/ 162 h 626"/>
              <a:gd name="T26" fmla="*/ 368 w 528"/>
              <a:gd name="T27" fmla="*/ 128 h 626"/>
              <a:gd name="T28" fmla="*/ 354 w 528"/>
              <a:gd name="T29" fmla="*/ 60 h 626"/>
              <a:gd name="T30" fmla="*/ 342 w 528"/>
              <a:gd name="T31" fmla="*/ 230 h 626"/>
              <a:gd name="T32" fmla="*/ 188 w 528"/>
              <a:gd name="T33" fmla="*/ 248 h 626"/>
              <a:gd name="T34" fmla="*/ 226 w 528"/>
              <a:gd name="T35" fmla="*/ 176 h 626"/>
              <a:gd name="T36" fmla="*/ 342 w 528"/>
              <a:gd name="T37" fmla="*/ 210 h 626"/>
              <a:gd name="T38" fmla="*/ 304 w 528"/>
              <a:gd name="T39" fmla="*/ 72 h 626"/>
              <a:gd name="T40" fmla="*/ 264 w 528"/>
              <a:gd name="T41" fmla="*/ 142 h 626"/>
              <a:gd name="T42" fmla="*/ 226 w 528"/>
              <a:gd name="T43" fmla="*/ 72 h 626"/>
              <a:gd name="T44" fmla="*/ 198 w 528"/>
              <a:gd name="T45" fmla="*/ 50 h 626"/>
              <a:gd name="T46" fmla="*/ 120 w 528"/>
              <a:gd name="T47" fmla="*/ 112 h 626"/>
              <a:gd name="T48" fmla="*/ 104 w 528"/>
              <a:gd name="T49" fmla="*/ 276 h 626"/>
              <a:gd name="T50" fmla="*/ 92 w 528"/>
              <a:gd name="T51" fmla="*/ 192 h 626"/>
              <a:gd name="T52" fmla="*/ 154 w 528"/>
              <a:gd name="T53" fmla="*/ 162 h 626"/>
              <a:gd name="T54" fmla="*/ 128 w 528"/>
              <a:gd name="T55" fmla="*/ 266 h 626"/>
              <a:gd name="T56" fmla="*/ 160 w 528"/>
              <a:gd name="T57" fmla="*/ 292 h 626"/>
              <a:gd name="T58" fmla="*/ 154 w 528"/>
              <a:gd name="T59" fmla="*/ 344 h 626"/>
              <a:gd name="T60" fmla="*/ 244 w 528"/>
              <a:gd name="T61" fmla="*/ 364 h 626"/>
              <a:gd name="T62" fmla="*/ 196 w 528"/>
              <a:gd name="T63" fmla="*/ 284 h 626"/>
              <a:gd name="T64" fmla="*/ 320 w 528"/>
              <a:gd name="T65" fmla="*/ 320 h 626"/>
              <a:gd name="T66" fmla="*/ 264 w 528"/>
              <a:gd name="T67" fmla="*/ 370 h 626"/>
              <a:gd name="T68" fmla="*/ 368 w 528"/>
              <a:gd name="T69" fmla="*/ 292 h 626"/>
              <a:gd name="T70" fmla="*/ 330 w 528"/>
              <a:gd name="T71" fmla="*/ 370 h 626"/>
              <a:gd name="T72" fmla="*/ 206 w 528"/>
              <a:gd name="T73" fmla="*/ 494 h 626"/>
              <a:gd name="T74" fmla="*/ 116 w 528"/>
              <a:gd name="T75" fmla="*/ 428 h 626"/>
              <a:gd name="T76" fmla="*/ 110 w 528"/>
              <a:gd name="T77" fmla="*/ 460 h 626"/>
              <a:gd name="T78" fmla="*/ 38 w 528"/>
              <a:gd name="T79" fmla="*/ 366 h 626"/>
              <a:gd name="T80" fmla="*/ 12 w 528"/>
              <a:gd name="T81" fmla="*/ 356 h 626"/>
              <a:gd name="T82" fmla="*/ 2 w 528"/>
              <a:gd name="T83" fmla="*/ 380 h 626"/>
              <a:gd name="T84" fmla="*/ 42 w 528"/>
              <a:gd name="T85" fmla="*/ 508 h 626"/>
              <a:gd name="T86" fmla="*/ 184 w 528"/>
              <a:gd name="T87" fmla="*/ 624 h 626"/>
              <a:gd name="T88" fmla="*/ 226 w 528"/>
              <a:gd name="T89" fmla="*/ 608 h 626"/>
              <a:gd name="T90" fmla="*/ 218 w 528"/>
              <a:gd name="T91" fmla="*/ 516 h 626"/>
              <a:gd name="T92" fmla="*/ 510 w 528"/>
              <a:gd name="T93" fmla="*/ 356 h 626"/>
              <a:gd name="T94" fmla="*/ 492 w 528"/>
              <a:gd name="T95" fmla="*/ 366 h 626"/>
              <a:gd name="T96" fmla="*/ 420 w 528"/>
              <a:gd name="T97" fmla="*/ 460 h 626"/>
              <a:gd name="T98" fmla="*/ 406 w 528"/>
              <a:gd name="T99" fmla="*/ 426 h 626"/>
              <a:gd name="T100" fmla="*/ 322 w 528"/>
              <a:gd name="T101" fmla="*/ 494 h 626"/>
              <a:gd name="T102" fmla="*/ 296 w 528"/>
              <a:gd name="T103" fmla="*/ 588 h 626"/>
              <a:gd name="T104" fmla="*/ 320 w 528"/>
              <a:gd name="T105" fmla="*/ 622 h 626"/>
              <a:gd name="T106" fmla="*/ 370 w 528"/>
              <a:gd name="T107" fmla="*/ 606 h 626"/>
              <a:gd name="T108" fmla="*/ 494 w 528"/>
              <a:gd name="T109" fmla="*/ 500 h 626"/>
              <a:gd name="T110" fmla="*/ 528 w 528"/>
              <a:gd name="T111" fmla="*/ 374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8" h="626">
                <a:moveTo>
                  <a:pt x="474" y="210"/>
                </a:moveTo>
                <a:lnTo>
                  <a:pt x="474" y="210"/>
                </a:lnTo>
                <a:lnTo>
                  <a:pt x="474" y="188"/>
                </a:lnTo>
                <a:lnTo>
                  <a:pt x="470" y="168"/>
                </a:lnTo>
                <a:lnTo>
                  <a:pt x="464" y="148"/>
                </a:lnTo>
                <a:lnTo>
                  <a:pt x="458" y="128"/>
                </a:lnTo>
                <a:lnTo>
                  <a:pt x="450" y="110"/>
                </a:lnTo>
                <a:lnTo>
                  <a:pt x="438" y="92"/>
                </a:lnTo>
                <a:lnTo>
                  <a:pt x="426" y="76"/>
                </a:lnTo>
                <a:lnTo>
                  <a:pt x="412" y="62"/>
                </a:lnTo>
                <a:lnTo>
                  <a:pt x="398" y="48"/>
                </a:lnTo>
                <a:lnTo>
                  <a:pt x="382" y="36"/>
                </a:lnTo>
                <a:lnTo>
                  <a:pt x="364" y="26"/>
                </a:lnTo>
                <a:lnTo>
                  <a:pt x="346" y="16"/>
                </a:lnTo>
                <a:lnTo>
                  <a:pt x="326" y="10"/>
                </a:lnTo>
                <a:lnTo>
                  <a:pt x="306" y="4"/>
                </a:lnTo>
                <a:lnTo>
                  <a:pt x="286" y="2"/>
                </a:lnTo>
                <a:lnTo>
                  <a:pt x="264" y="0"/>
                </a:lnTo>
                <a:lnTo>
                  <a:pt x="264" y="0"/>
                </a:lnTo>
                <a:lnTo>
                  <a:pt x="242" y="2"/>
                </a:lnTo>
                <a:lnTo>
                  <a:pt x="222" y="4"/>
                </a:lnTo>
                <a:lnTo>
                  <a:pt x="202" y="10"/>
                </a:lnTo>
                <a:lnTo>
                  <a:pt x="182" y="16"/>
                </a:lnTo>
                <a:lnTo>
                  <a:pt x="164" y="26"/>
                </a:lnTo>
                <a:lnTo>
                  <a:pt x="148" y="36"/>
                </a:lnTo>
                <a:lnTo>
                  <a:pt x="130" y="48"/>
                </a:lnTo>
                <a:lnTo>
                  <a:pt x="116" y="62"/>
                </a:lnTo>
                <a:lnTo>
                  <a:pt x="102" y="76"/>
                </a:lnTo>
                <a:lnTo>
                  <a:pt x="90" y="92"/>
                </a:lnTo>
                <a:lnTo>
                  <a:pt x="80" y="110"/>
                </a:lnTo>
                <a:lnTo>
                  <a:pt x="70" y="128"/>
                </a:lnTo>
                <a:lnTo>
                  <a:pt x="64" y="148"/>
                </a:lnTo>
                <a:lnTo>
                  <a:pt x="58" y="168"/>
                </a:lnTo>
                <a:lnTo>
                  <a:pt x="56" y="188"/>
                </a:lnTo>
                <a:lnTo>
                  <a:pt x="54" y="210"/>
                </a:lnTo>
                <a:lnTo>
                  <a:pt x="54" y="210"/>
                </a:lnTo>
                <a:lnTo>
                  <a:pt x="56" y="232"/>
                </a:lnTo>
                <a:lnTo>
                  <a:pt x="58" y="252"/>
                </a:lnTo>
                <a:lnTo>
                  <a:pt x="64" y="272"/>
                </a:lnTo>
                <a:lnTo>
                  <a:pt x="70" y="292"/>
                </a:lnTo>
                <a:lnTo>
                  <a:pt x="80" y="310"/>
                </a:lnTo>
                <a:lnTo>
                  <a:pt x="90" y="328"/>
                </a:lnTo>
                <a:lnTo>
                  <a:pt x="102" y="344"/>
                </a:lnTo>
                <a:lnTo>
                  <a:pt x="116" y="358"/>
                </a:lnTo>
                <a:lnTo>
                  <a:pt x="130" y="372"/>
                </a:lnTo>
                <a:lnTo>
                  <a:pt x="148" y="384"/>
                </a:lnTo>
                <a:lnTo>
                  <a:pt x="164" y="394"/>
                </a:lnTo>
                <a:lnTo>
                  <a:pt x="182" y="404"/>
                </a:lnTo>
                <a:lnTo>
                  <a:pt x="202" y="410"/>
                </a:lnTo>
                <a:lnTo>
                  <a:pt x="222" y="416"/>
                </a:lnTo>
                <a:lnTo>
                  <a:pt x="242" y="418"/>
                </a:lnTo>
                <a:lnTo>
                  <a:pt x="264" y="420"/>
                </a:lnTo>
                <a:lnTo>
                  <a:pt x="264" y="420"/>
                </a:lnTo>
                <a:lnTo>
                  <a:pt x="286" y="418"/>
                </a:lnTo>
                <a:lnTo>
                  <a:pt x="306" y="416"/>
                </a:lnTo>
                <a:lnTo>
                  <a:pt x="326" y="410"/>
                </a:lnTo>
                <a:lnTo>
                  <a:pt x="346" y="404"/>
                </a:lnTo>
                <a:lnTo>
                  <a:pt x="364" y="394"/>
                </a:lnTo>
                <a:lnTo>
                  <a:pt x="382" y="384"/>
                </a:lnTo>
                <a:lnTo>
                  <a:pt x="398" y="372"/>
                </a:lnTo>
                <a:lnTo>
                  <a:pt x="412" y="358"/>
                </a:lnTo>
                <a:lnTo>
                  <a:pt x="426" y="344"/>
                </a:lnTo>
                <a:lnTo>
                  <a:pt x="438" y="328"/>
                </a:lnTo>
                <a:lnTo>
                  <a:pt x="450" y="310"/>
                </a:lnTo>
                <a:lnTo>
                  <a:pt x="458" y="292"/>
                </a:lnTo>
                <a:lnTo>
                  <a:pt x="464" y="272"/>
                </a:lnTo>
                <a:lnTo>
                  <a:pt x="470" y="252"/>
                </a:lnTo>
                <a:lnTo>
                  <a:pt x="474" y="232"/>
                </a:lnTo>
                <a:lnTo>
                  <a:pt x="474" y="210"/>
                </a:lnTo>
                <a:lnTo>
                  <a:pt x="474" y="210"/>
                </a:lnTo>
                <a:close/>
                <a:moveTo>
                  <a:pt x="426" y="144"/>
                </a:moveTo>
                <a:lnTo>
                  <a:pt x="426" y="144"/>
                </a:lnTo>
                <a:lnTo>
                  <a:pt x="432" y="160"/>
                </a:lnTo>
                <a:lnTo>
                  <a:pt x="436" y="176"/>
                </a:lnTo>
                <a:lnTo>
                  <a:pt x="438" y="192"/>
                </a:lnTo>
                <a:lnTo>
                  <a:pt x="438" y="210"/>
                </a:lnTo>
                <a:lnTo>
                  <a:pt x="438" y="210"/>
                </a:lnTo>
                <a:lnTo>
                  <a:pt x="438" y="228"/>
                </a:lnTo>
                <a:lnTo>
                  <a:pt x="436" y="244"/>
                </a:lnTo>
                <a:lnTo>
                  <a:pt x="432" y="260"/>
                </a:lnTo>
                <a:lnTo>
                  <a:pt x="426" y="276"/>
                </a:lnTo>
                <a:lnTo>
                  <a:pt x="426" y="276"/>
                </a:lnTo>
                <a:lnTo>
                  <a:pt x="400" y="266"/>
                </a:lnTo>
                <a:lnTo>
                  <a:pt x="376" y="258"/>
                </a:lnTo>
                <a:lnTo>
                  <a:pt x="376" y="258"/>
                </a:lnTo>
                <a:lnTo>
                  <a:pt x="378" y="234"/>
                </a:lnTo>
                <a:lnTo>
                  <a:pt x="378" y="210"/>
                </a:lnTo>
                <a:lnTo>
                  <a:pt x="378" y="210"/>
                </a:lnTo>
                <a:lnTo>
                  <a:pt x="378" y="186"/>
                </a:lnTo>
                <a:lnTo>
                  <a:pt x="376" y="162"/>
                </a:lnTo>
                <a:lnTo>
                  <a:pt x="376" y="162"/>
                </a:lnTo>
                <a:lnTo>
                  <a:pt x="400" y="154"/>
                </a:lnTo>
                <a:lnTo>
                  <a:pt x="426" y="144"/>
                </a:lnTo>
                <a:lnTo>
                  <a:pt x="426" y="144"/>
                </a:lnTo>
                <a:close/>
                <a:moveTo>
                  <a:pt x="408" y="112"/>
                </a:moveTo>
                <a:lnTo>
                  <a:pt x="408" y="112"/>
                </a:lnTo>
                <a:lnTo>
                  <a:pt x="388" y="120"/>
                </a:lnTo>
                <a:lnTo>
                  <a:pt x="368" y="128"/>
                </a:lnTo>
                <a:lnTo>
                  <a:pt x="368" y="128"/>
                </a:lnTo>
                <a:lnTo>
                  <a:pt x="362" y="104"/>
                </a:lnTo>
                <a:lnTo>
                  <a:pt x="352" y="84"/>
                </a:lnTo>
                <a:lnTo>
                  <a:pt x="342" y="66"/>
                </a:lnTo>
                <a:lnTo>
                  <a:pt x="330" y="50"/>
                </a:lnTo>
                <a:lnTo>
                  <a:pt x="330" y="50"/>
                </a:lnTo>
                <a:lnTo>
                  <a:pt x="354" y="60"/>
                </a:lnTo>
                <a:lnTo>
                  <a:pt x="374" y="76"/>
                </a:lnTo>
                <a:lnTo>
                  <a:pt x="392" y="92"/>
                </a:lnTo>
                <a:lnTo>
                  <a:pt x="408" y="112"/>
                </a:lnTo>
                <a:lnTo>
                  <a:pt x="408" y="112"/>
                </a:lnTo>
                <a:close/>
                <a:moveTo>
                  <a:pt x="342" y="210"/>
                </a:moveTo>
                <a:lnTo>
                  <a:pt x="342" y="210"/>
                </a:lnTo>
                <a:lnTo>
                  <a:pt x="342" y="230"/>
                </a:lnTo>
                <a:lnTo>
                  <a:pt x="340" y="248"/>
                </a:lnTo>
                <a:lnTo>
                  <a:pt x="340" y="248"/>
                </a:lnTo>
                <a:lnTo>
                  <a:pt x="302" y="244"/>
                </a:lnTo>
                <a:lnTo>
                  <a:pt x="264" y="242"/>
                </a:lnTo>
                <a:lnTo>
                  <a:pt x="226" y="244"/>
                </a:lnTo>
                <a:lnTo>
                  <a:pt x="188" y="248"/>
                </a:lnTo>
                <a:lnTo>
                  <a:pt x="188" y="248"/>
                </a:lnTo>
                <a:lnTo>
                  <a:pt x="188" y="230"/>
                </a:lnTo>
                <a:lnTo>
                  <a:pt x="186" y="210"/>
                </a:lnTo>
                <a:lnTo>
                  <a:pt x="186" y="210"/>
                </a:lnTo>
                <a:lnTo>
                  <a:pt x="188" y="190"/>
                </a:lnTo>
                <a:lnTo>
                  <a:pt x="188" y="172"/>
                </a:lnTo>
                <a:lnTo>
                  <a:pt x="188" y="172"/>
                </a:lnTo>
                <a:lnTo>
                  <a:pt x="226" y="176"/>
                </a:lnTo>
                <a:lnTo>
                  <a:pt x="264" y="178"/>
                </a:lnTo>
                <a:lnTo>
                  <a:pt x="264" y="178"/>
                </a:lnTo>
                <a:lnTo>
                  <a:pt x="302" y="176"/>
                </a:lnTo>
                <a:lnTo>
                  <a:pt x="340" y="172"/>
                </a:lnTo>
                <a:lnTo>
                  <a:pt x="340" y="172"/>
                </a:lnTo>
                <a:lnTo>
                  <a:pt x="342" y="190"/>
                </a:lnTo>
                <a:lnTo>
                  <a:pt x="342" y="210"/>
                </a:lnTo>
                <a:lnTo>
                  <a:pt x="342" y="210"/>
                </a:lnTo>
                <a:close/>
                <a:moveTo>
                  <a:pt x="264" y="50"/>
                </a:moveTo>
                <a:lnTo>
                  <a:pt x="264" y="50"/>
                </a:lnTo>
                <a:lnTo>
                  <a:pt x="274" y="52"/>
                </a:lnTo>
                <a:lnTo>
                  <a:pt x="284" y="56"/>
                </a:lnTo>
                <a:lnTo>
                  <a:pt x="294" y="64"/>
                </a:lnTo>
                <a:lnTo>
                  <a:pt x="304" y="72"/>
                </a:lnTo>
                <a:lnTo>
                  <a:pt x="312" y="86"/>
                </a:lnTo>
                <a:lnTo>
                  <a:pt x="320" y="100"/>
                </a:lnTo>
                <a:lnTo>
                  <a:pt x="328" y="118"/>
                </a:lnTo>
                <a:lnTo>
                  <a:pt x="334" y="136"/>
                </a:lnTo>
                <a:lnTo>
                  <a:pt x="334" y="136"/>
                </a:lnTo>
                <a:lnTo>
                  <a:pt x="298" y="142"/>
                </a:lnTo>
                <a:lnTo>
                  <a:pt x="264" y="142"/>
                </a:lnTo>
                <a:lnTo>
                  <a:pt x="230" y="142"/>
                </a:lnTo>
                <a:lnTo>
                  <a:pt x="196" y="136"/>
                </a:lnTo>
                <a:lnTo>
                  <a:pt x="196" y="136"/>
                </a:lnTo>
                <a:lnTo>
                  <a:pt x="202" y="118"/>
                </a:lnTo>
                <a:lnTo>
                  <a:pt x="208" y="100"/>
                </a:lnTo>
                <a:lnTo>
                  <a:pt x="216" y="86"/>
                </a:lnTo>
                <a:lnTo>
                  <a:pt x="226" y="72"/>
                </a:lnTo>
                <a:lnTo>
                  <a:pt x="234" y="64"/>
                </a:lnTo>
                <a:lnTo>
                  <a:pt x="244" y="56"/>
                </a:lnTo>
                <a:lnTo>
                  <a:pt x="254" y="52"/>
                </a:lnTo>
                <a:lnTo>
                  <a:pt x="264" y="50"/>
                </a:lnTo>
                <a:lnTo>
                  <a:pt x="264" y="50"/>
                </a:lnTo>
                <a:close/>
                <a:moveTo>
                  <a:pt x="198" y="50"/>
                </a:moveTo>
                <a:lnTo>
                  <a:pt x="198" y="50"/>
                </a:lnTo>
                <a:lnTo>
                  <a:pt x="186" y="66"/>
                </a:lnTo>
                <a:lnTo>
                  <a:pt x="176" y="84"/>
                </a:lnTo>
                <a:lnTo>
                  <a:pt x="168" y="104"/>
                </a:lnTo>
                <a:lnTo>
                  <a:pt x="160" y="128"/>
                </a:lnTo>
                <a:lnTo>
                  <a:pt x="160" y="128"/>
                </a:lnTo>
                <a:lnTo>
                  <a:pt x="140" y="120"/>
                </a:lnTo>
                <a:lnTo>
                  <a:pt x="120" y="112"/>
                </a:lnTo>
                <a:lnTo>
                  <a:pt x="120" y="112"/>
                </a:lnTo>
                <a:lnTo>
                  <a:pt x="136" y="92"/>
                </a:lnTo>
                <a:lnTo>
                  <a:pt x="154" y="76"/>
                </a:lnTo>
                <a:lnTo>
                  <a:pt x="176" y="60"/>
                </a:lnTo>
                <a:lnTo>
                  <a:pt x="198" y="50"/>
                </a:lnTo>
                <a:lnTo>
                  <a:pt x="198" y="50"/>
                </a:lnTo>
                <a:close/>
                <a:moveTo>
                  <a:pt x="104" y="276"/>
                </a:moveTo>
                <a:lnTo>
                  <a:pt x="104" y="276"/>
                </a:lnTo>
                <a:lnTo>
                  <a:pt x="98" y="260"/>
                </a:lnTo>
                <a:lnTo>
                  <a:pt x="94" y="244"/>
                </a:lnTo>
                <a:lnTo>
                  <a:pt x="92" y="228"/>
                </a:lnTo>
                <a:lnTo>
                  <a:pt x="90" y="210"/>
                </a:lnTo>
                <a:lnTo>
                  <a:pt x="90" y="210"/>
                </a:lnTo>
                <a:lnTo>
                  <a:pt x="92" y="192"/>
                </a:lnTo>
                <a:lnTo>
                  <a:pt x="94" y="176"/>
                </a:lnTo>
                <a:lnTo>
                  <a:pt x="98" y="160"/>
                </a:lnTo>
                <a:lnTo>
                  <a:pt x="104" y="144"/>
                </a:lnTo>
                <a:lnTo>
                  <a:pt x="104" y="144"/>
                </a:lnTo>
                <a:lnTo>
                  <a:pt x="128" y="154"/>
                </a:lnTo>
                <a:lnTo>
                  <a:pt x="154" y="162"/>
                </a:lnTo>
                <a:lnTo>
                  <a:pt x="154" y="162"/>
                </a:lnTo>
                <a:lnTo>
                  <a:pt x="152" y="186"/>
                </a:lnTo>
                <a:lnTo>
                  <a:pt x="150" y="210"/>
                </a:lnTo>
                <a:lnTo>
                  <a:pt x="150" y="210"/>
                </a:lnTo>
                <a:lnTo>
                  <a:pt x="152" y="234"/>
                </a:lnTo>
                <a:lnTo>
                  <a:pt x="154" y="258"/>
                </a:lnTo>
                <a:lnTo>
                  <a:pt x="154" y="258"/>
                </a:lnTo>
                <a:lnTo>
                  <a:pt x="128" y="266"/>
                </a:lnTo>
                <a:lnTo>
                  <a:pt x="104" y="276"/>
                </a:lnTo>
                <a:lnTo>
                  <a:pt x="104" y="276"/>
                </a:lnTo>
                <a:close/>
                <a:moveTo>
                  <a:pt x="120" y="308"/>
                </a:moveTo>
                <a:lnTo>
                  <a:pt x="120" y="308"/>
                </a:lnTo>
                <a:lnTo>
                  <a:pt x="140" y="300"/>
                </a:lnTo>
                <a:lnTo>
                  <a:pt x="160" y="292"/>
                </a:lnTo>
                <a:lnTo>
                  <a:pt x="160" y="292"/>
                </a:lnTo>
                <a:lnTo>
                  <a:pt x="168" y="316"/>
                </a:lnTo>
                <a:lnTo>
                  <a:pt x="176" y="336"/>
                </a:lnTo>
                <a:lnTo>
                  <a:pt x="186" y="354"/>
                </a:lnTo>
                <a:lnTo>
                  <a:pt x="198" y="370"/>
                </a:lnTo>
                <a:lnTo>
                  <a:pt x="198" y="370"/>
                </a:lnTo>
                <a:lnTo>
                  <a:pt x="176" y="360"/>
                </a:lnTo>
                <a:lnTo>
                  <a:pt x="154" y="344"/>
                </a:lnTo>
                <a:lnTo>
                  <a:pt x="136" y="328"/>
                </a:lnTo>
                <a:lnTo>
                  <a:pt x="120" y="308"/>
                </a:lnTo>
                <a:lnTo>
                  <a:pt x="120" y="308"/>
                </a:lnTo>
                <a:close/>
                <a:moveTo>
                  <a:pt x="264" y="370"/>
                </a:moveTo>
                <a:lnTo>
                  <a:pt x="264" y="370"/>
                </a:lnTo>
                <a:lnTo>
                  <a:pt x="254" y="368"/>
                </a:lnTo>
                <a:lnTo>
                  <a:pt x="244" y="364"/>
                </a:lnTo>
                <a:lnTo>
                  <a:pt x="234" y="356"/>
                </a:lnTo>
                <a:lnTo>
                  <a:pt x="226" y="348"/>
                </a:lnTo>
                <a:lnTo>
                  <a:pt x="216" y="334"/>
                </a:lnTo>
                <a:lnTo>
                  <a:pt x="208" y="320"/>
                </a:lnTo>
                <a:lnTo>
                  <a:pt x="202" y="302"/>
                </a:lnTo>
                <a:lnTo>
                  <a:pt x="196" y="284"/>
                </a:lnTo>
                <a:lnTo>
                  <a:pt x="196" y="284"/>
                </a:lnTo>
                <a:lnTo>
                  <a:pt x="230" y="278"/>
                </a:lnTo>
                <a:lnTo>
                  <a:pt x="264" y="278"/>
                </a:lnTo>
                <a:lnTo>
                  <a:pt x="298" y="278"/>
                </a:lnTo>
                <a:lnTo>
                  <a:pt x="334" y="284"/>
                </a:lnTo>
                <a:lnTo>
                  <a:pt x="334" y="284"/>
                </a:lnTo>
                <a:lnTo>
                  <a:pt x="328" y="302"/>
                </a:lnTo>
                <a:lnTo>
                  <a:pt x="320" y="320"/>
                </a:lnTo>
                <a:lnTo>
                  <a:pt x="312" y="334"/>
                </a:lnTo>
                <a:lnTo>
                  <a:pt x="304" y="348"/>
                </a:lnTo>
                <a:lnTo>
                  <a:pt x="294" y="356"/>
                </a:lnTo>
                <a:lnTo>
                  <a:pt x="284" y="364"/>
                </a:lnTo>
                <a:lnTo>
                  <a:pt x="274" y="368"/>
                </a:lnTo>
                <a:lnTo>
                  <a:pt x="264" y="370"/>
                </a:lnTo>
                <a:lnTo>
                  <a:pt x="264" y="370"/>
                </a:lnTo>
                <a:close/>
                <a:moveTo>
                  <a:pt x="330" y="370"/>
                </a:moveTo>
                <a:lnTo>
                  <a:pt x="330" y="370"/>
                </a:lnTo>
                <a:lnTo>
                  <a:pt x="342" y="354"/>
                </a:lnTo>
                <a:lnTo>
                  <a:pt x="352" y="336"/>
                </a:lnTo>
                <a:lnTo>
                  <a:pt x="362" y="316"/>
                </a:lnTo>
                <a:lnTo>
                  <a:pt x="368" y="292"/>
                </a:lnTo>
                <a:lnTo>
                  <a:pt x="368" y="292"/>
                </a:lnTo>
                <a:lnTo>
                  <a:pt x="388" y="300"/>
                </a:lnTo>
                <a:lnTo>
                  <a:pt x="408" y="308"/>
                </a:lnTo>
                <a:lnTo>
                  <a:pt x="408" y="308"/>
                </a:lnTo>
                <a:lnTo>
                  <a:pt x="392" y="328"/>
                </a:lnTo>
                <a:lnTo>
                  <a:pt x="374" y="344"/>
                </a:lnTo>
                <a:lnTo>
                  <a:pt x="354" y="360"/>
                </a:lnTo>
                <a:lnTo>
                  <a:pt x="330" y="370"/>
                </a:lnTo>
                <a:lnTo>
                  <a:pt x="330" y="370"/>
                </a:lnTo>
                <a:close/>
                <a:moveTo>
                  <a:pt x="218" y="516"/>
                </a:moveTo>
                <a:lnTo>
                  <a:pt x="218" y="516"/>
                </a:lnTo>
                <a:lnTo>
                  <a:pt x="214" y="504"/>
                </a:lnTo>
                <a:lnTo>
                  <a:pt x="206" y="494"/>
                </a:lnTo>
                <a:lnTo>
                  <a:pt x="206" y="494"/>
                </a:lnTo>
                <a:lnTo>
                  <a:pt x="206" y="494"/>
                </a:lnTo>
                <a:lnTo>
                  <a:pt x="136" y="432"/>
                </a:lnTo>
                <a:lnTo>
                  <a:pt x="136" y="432"/>
                </a:lnTo>
                <a:lnTo>
                  <a:pt x="136" y="432"/>
                </a:lnTo>
                <a:lnTo>
                  <a:pt x="130" y="428"/>
                </a:lnTo>
                <a:lnTo>
                  <a:pt x="122" y="426"/>
                </a:lnTo>
                <a:lnTo>
                  <a:pt x="122" y="426"/>
                </a:lnTo>
                <a:lnTo>
                  <a:pt x="116" y="428"/>
                </a:lnTo>
                <a:lnTo>
                  <a:pt x="110" y="432"/>
                </a:lnTo>
                <a:lnTo>
                  <a:pt x="106" y="438"/>
                </a:lnTo>
                <a:lnTo>
                  <a:pt x="104" y="446"/>
                </a:lnTo>
                <a:lnTo>
                  <a:pt x="104" y="446"/>
                </a:lnTo>
                <a:lnTo>
                  <a:pt x="106" y="454"/>
                </a:lnTo>
                <a:lnTo>
                  <a:pt x="110" y="460"/>
                </a:lnTo>
                <a:lnTo>
                  <a:pt x="110" y="460"/>
                </a:lnTo>
                <a:lnTo>
                  <a:pt x="110" y="460"/>
                </a:lnTo>
                <a:lnTo>
                  <a:pt x="148" y="500"/>
                </a:lnTo>
                <a:lnTo>
                  <a:pt x="148" y="500"/>
                </a:lnTo>
                <a:lnTo>
                  <a:pt x="80" y="464"/>
                </a:lnTo>
                <a:lnTo>
                  <a:pt x="80" y="464"/>
                </a:lnTo>
                <a:lnTo>
                  <a:pt x="38" y="366"/>
                </a:lnTo>
                <a:lnTo>
                  <a:pt x="38" y="366"/>
                </a:lnTo>
                <a:lnTo>
                  <a:pt x="38" y="366"/>
                </a:lnTo>
                <a:lnTo>
                  <a:pt x="34" y="362"/>
                </a:lnTo>
                <a:lnTo>
                  <a:pt x="30" y="358"/>
                </a:lnTo>
                <a:lnTo>
                  <a:pt x="26" y="356"/>
                </a:lnTo>
                <a:lnTo>
                  <a:pt x="20" y="356"/>
                </a:lnTo>
                <a:lnTo>
                  <a:pt x="20" y="356"/>
                </a:lnTo>
                <a:lnTo>
                  <a:pt x="12" y="356"/>
                </a:lnTo>
                <a:lnTo>
                  <a:pt x="6" y="360"/>
                </a:lnTo>
                <a:lnTo>
                  <a:pt x="2" y="368"/>
                </a:lnTo>
                <a:lnTo>
                  <a:pt x="0" y="374"/>
                </a:lnTo>
                <a:lnTo>
                  <a:pt x="0" y="374"/>
                </a:lnTo>
                <a:lnTo>
                  <a:pt x="2" y="380"/>
                </a:lnTo>
                <a:lnTo>
                  <a:pt x="2" y="380"/>
                </a:lnTo>
                <a:lnTo>
                  <a:pt x="2" y="380"/>
                </a:lnTo>
                <a:lnTo>
                  <a:pt x="30" y="492"/>
                </a:lnTo>
                <a:lnTo>
                  <a:pt x="30" y="492"/>
                </a:lnTo>
                <a:lnTo>
                  <a:pt x="30" y="492"/>
                </a:lnTo>
                <a:lnTo>
                  <a:pt x="34" y="500"/>
                </a:lnTo>
                <a:lnTo>
                  <a:pt x="42" y="508"/>
                </a:lnTo>
                <a:lnTo>
                  <a:pt x="42" y="508"/>
                </a:lnTo>
                <a:lnTo>
                  <a:pt x="42" y="508"/>
                </a:lnTo>
                <a:lnTo>
                  <a:pt x="148" y="584"/>
                </a:lnTo>
                <a:lnTo>
                  <a:pt x="160" y="606"/>
                </a:lnTo>
                <a:lnTo>
                  <a:pt x="160" y="606"/>
                </a:lnTo>
                <a:lnTo>
                  <a:pt x="160" y="606"/>
                </a:lnTo>
                <a:lnTo>
                  <a:pt x="166" y="614"/>
                </a:lnTo>
                <a:lnTo>
                  <a:pt x="174" y="620"/>
                </a:lnTo>
                <a:lnTo>
                  <a:pt x="184" y="624"/>
                </a:lnTo>
                <a:lnTo>
                  <a:pt x="194" y="626"/>
                </a:lnTo>
                <a:lnTo>
                  <a:pt x="194" y="626"/>
                </a:lnTo>
                <a:lnTo>
                  <a:pt x="202" y="626"/>
                </a:lnTo>
                <a:lnTo>
                  <a:pt x="208" y="622"/>
                </a:lnTo>
                <a:lnTo>
                  <a:pt x="216" y="620"/>
                </a:lnTo>
                <a:lnTo>
                  <a:pt x="222" y="614"/>
                </a:lnTo>
                <a:lnTo>
                  <a:pt x="226" y="608"/>
                </a:lnTo>
                <a:lnTo>
                  <a:pt x="230" y="602"/>
                </a:lnTo>
                <a:lnTo>
                  <a:pt x="232" y="596"/>
                </a:lnTo>
                <a:lnTo>
                  <a:pt x="232" y="588"/>
                </a:lnTo>
                <a:lnTo>
                  <a:pt x="232" y="588"/>
                </a:lnTo>
                <a:lnTo>
                  <a:pt x="232" y="580"/>
                </a:lnTo>
                <a:lnTo>
                  <a:pt x="232" y="580"/>
                </a:lnTo>
                <a:lnTo>
                  <a:pt x="218" y="516"/>
                </a:lnTo>
                <a:lnTo>
                  <a:pt x="218" y="516"/>
                </a:lnTo>
                <a:close/>
                <a:moveTo>
                  <a:pt x="528" y="374"/>
                </a:moveTo>
                <a:lnTo>
                  <a:pt x="528" y="374"/>
                </a:lnTo>
                <a:lnTo>
                  <a:pt x="526" y="368"/>
                </a:lnTo>
                <a:lnTo>
                  <a:pt x="522" y="360"/>
                </a:lnTo>
                <a:lnTo>
                  <a:pt x="516" y="356"/>
                </a:lnTo>
                <a:lnTo>
                  <a:pt x="510" y="356"/>
                </a:lnTo>
                <a:lnTo>
                  <a:pt x="510" y="356"/>
                </a:lnTo>
                <a:lnTo>
                  <a:pt x="504" y="356"/>
                </a:lnTo>
                <a:lnTo>
                  <a:pt x="498" y="358"/>
                </a:lnTo>
                <a:lnTo>
                  <a:pt x="494" y="362"/>
                </a:lnTo>
                <a:lnTo>
                  <a:pt x="492" y="366"/>
                </a:lnTo>
                <a:lnTo>
                  <a:pt x="492" y="366"/>
                </a:lnTo>
                <a:lnTo>
                  <a:pt x="492" y="366"/>
                </a:lnTo>
                <a:lnTo>
                  <a:pt x="448" y="464"/>
                </a:lnTo>
                <a:lnTo>
                  <a:pt x="448" y="464"/>
                </a:lnTo>
                <a:lnTo>
                  <a:pt x="380" y="500"/>
                </a:lnTo>
                <a:lnTo>
                  <a:pt x="380" y="500"/>
                </a:lnTo>
                <a:lnTo>
                  <a:pt x="420" y="460"/>
                </a:lnTo>
                <a:lnTo>
                  <a:pt x="420" y="460"/>
                </a:lnTo>
                <a:lnTo>
                  <a:pt x="420" y="460"/>
                </a:lnTo>
                <a:lnTo>
                  <a:pt x="424" y="454"/>
                </a:lnTo>
                <a:lnTo>
                  <a:pt x="426" y="446"/>
                </a:lnTo>
                <a:lnTo>
                  <a:pt x="426" y="446"/>
                </a:lnTo>
                <a:lnTo>
                  <a:pt x="424" y="438"/>
                </a:lnTo>
                <a:lnTo>
                  <a:pt x="420" y="432"/>
                </a:lnTo>
                <a:lnTo>
                  <a:pt x="414" y="428"/>
                </a:lnTo>
                <a:lnTo>
                  <a:pt x="406" y="426"/>
                </a:lnTo>
                <a:lnTo>
                  <a:pt x="406" y="426"/>
                </a:lnTo>
                <a:lnTo>
                  <a:pt x="398" y="428"/>
                </a:lnTo>
                <a:lnTo>
                  <a:pt x="394" y="432"/>
                </a:lnTo>
                <a:lnTo>
                  <a:pt x="394" y="432"/>
                </a:lnTo>
                <a:lnTo>
                  <a:pt x="394" y="432"/>
                </a:lnTo>
                <a:lnTo>
                  <a:pt x="322" y="494"/>
                </a:lnTo>
                <a:lnTo>
                  <a:pt x="322" y="494"/>
                </a:lnTo>
                <a:lnTo>
                  <a:pt x="322" y="494"/>
                </a:lnTo>
                <a:lnTo>
                  <a:pt x="314" y="504"/>
                </a:lnTo>
                <a:lnTo>
                  <a:pt x="310" y="516"/>
                </a:lnTo>
                <a:lnTo>
                  <a:pt x="310" y="516"/>
                </a:lnTo>
                <a:lnTo>
                  <a:pt x="298" y="580"/>
                </a:lnTo>
                <a:lnTo>
                  <a:pt x="298" y="580"/>
                </a:lnTo>
                <a:lnTo>
                  <a:pt x="296" y="588"/>
                </a:lnTo>
                <a:lnTo>
                  <a:pt x="296" y="588"/>
                </a:lnTo>
                <a:lnTo>
                  <a:pt x="298" y="596"/>
                </a:lnTo>
                <a:lnTo>
                  <a:pt x="300" y="602"/>
                </a:lnTo>
                <a:lnTo>
                  <a:pt x="302" y="608"/>
                </a:lnTo>
                <a:lnTo>
                  <a:pt x="308" y="614"/>
                </a:lnTo>
                <a:lnTo>
                  <a:pt x="314" y="620"/>
                </a:lnTo>
                <a:lnTo>
                  <a:pt x="320" y="622"/>
                </a:lnTo>
                <a:lnTo>
                  <a:pt x="328" y="626"/>
                </a:lnTo>
                <a:lnTo>
                  <a:pt x="336" y="626"/>
                </a:lnTo>
                <a:lnTo>
                  <a:pt x="336" y="626"/>
                </a:lnTo>
                <a:lnTo>
                  <a:pt x="346" y="624"/>
                </a:lnTo>
                <a:lnTo>
                  <a:pt x="356" y="620"/>
                </a:lnTo>
                <a:lnTo>
                  <a:pt x="364" y="614"/>
                </a:lnTo>
                <a:lnTo>
                  <a:pt x="370" y="606"/>
                </a:lnTo>
                <a:lnTo>
                  <a:pt x="370" y="606"/>
                </a:lnTo>
                <a:lnTo>
                  <a:pt x="380" y="584"/>
                </a:lnTo>
                <a:lnTo>
                  <a:pt x="380" y="584"/>
                </a:lnTo>
                <a:lnTo>
                  <a:pt x="488" y="508"/>
                </a:lnTo>
                <a:lnTo>
                  <a:pt x="488" y="508"/>
                </a:lnTo>
                <a:lnTo>
                  <a:pt x="488" y="508"/>
                </a:lnTo>
                <a:lnTo>
                  <a:pt x="494" y="500"/>
                </a:lnTo>
                <a:lnTo>
                  <a:pt x="498" y="492"/>
                </a:lnTo>
                <a:lnTo>
                  <a:pt x="498" y="492"/>
                </a:lnTo>
                <a:lnTo>
                  <a:pt x="498" y="492"/>
                </a:lnTo>
                <a:lnTo>
                  <a:pt x="528" y="380"/>
                </a:lnTo>
                <a:lnTo>
                  <a:pt x="528" y="380"/>
                </a:lnTo>
                <a:lnTo>
                  <a:pt x="528" y="380"/>
                </a:lnTo>
                <a:lnTo>
                  <a:pt x="528" y="374"/>
                </a:lnTo>
                <a:lnTo>
                  <a:pt x="528" y="374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275856" y="1417317"/>
            <a:ext cx="3779479" cy="1329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>
              <a:lnSpc>
                <a:spcPct val="90000"/>
              </a:lnSpc>
            </a:pPr>
            <a:r>
              <a:rPr lang="en-US" altLang="ko-KR" sz="32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great power comes great responsibility</a:t>
            </a:r>
            <a:endParaRPr lang="en-US" altLang="ko-KR" sz="32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6330"/>
            <a:ext cx="3757787" cy="4142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698"/>
            <a:ext cx="4114799" cy="22189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279913" y="2799967"/>
            <a:ext cx="2584174" cy="415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900" b="1" dirty="0" err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Powerpoint</a:t>
            </a:r>
            <a:r>
              <a:rPr kumimoji="0" lang="en-US" altLang="ko-KR" sz="900" b="1" dirty="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complete presentation graphic package it gives you everything you need to produce a professional-looking presentation</a:t>
            </a:r>
            <a:endParaRPr kumimoji="0" lang="en-US" altLang="ko-KR" sz="9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4359349" y="1522648"/>
            <a:ext cx="425302" cy="374868"/>
          </a:xfrm>
          <a:custGeom>
            <a:avLst/>
            <a:gdLst>
              <a:gd name="T0" fmla="*/ 294 w 624"/>
              <a:gd name="T1" fmla="*/ 160 h 550"/>
              <a:gd name="T2" fmla="*/ 306 w 624"/>
              <a:gd name="T3" fmla="*/ 142 h 550"/>
              <a:gd name="T4" fmla="*/ 326 w 624"/>
              <a:gd name="T5" fmla="*/ 146 h 550"/>
              <a:gd name="T6" fmla="*/ 330 w 624"/>
              <a:gd name="T7" fmla="*/ 220 h 550"/>
              <a:gd name="T8" fmla="*/ 390 w 624"/>
              <a:gd name="T9" fmla="*/ 178 h 550"/>
              <a:gd name="T10" fmla="*/ 450 w 624"/>
              <a:gd name="T11" fmla="*/ 164 h 550"/>
              <a:gd name="T12" fmla="*/ 452 w 624"/>
              <a:gd name="T13" fmla="*/ 118 h 550"/>
              <a:gd name="T14" fmla="*/ 210 w 624"/>
              <a:gd name="T15" fmla="*/ 80 h 550"/>
              <a:gd name="T16" fmla="*/ 162 w 624"/>
              <a:gd name="T17" fmla="*/ 138 h 550"/>
              <a:gd name="T18" fmla="*/ 192 w 624"/>
              <a:gd name="T19" fmla="*/ 166 h 550"/>
              <a:gd name="T20" fmla="*/ 256 w 624"/>
              <a:gd name="T21" fmla="*/ 190 h 550"/>
              <a:gd name="T22" fmla="*/ 506 w 624"/>
              <a:gd name="T23" fmla="*/ 202 h 550"/>
              <a:gd name="T24" fmla="*/ 454 w 624"/>
              <a:gd name="T25" fmla="*/ 198 h 550"/>
              <a:gd name="T26" fmla="*/ 388 w 624"/>
              <a:gd name="T27" fmla="*/ 220 h 550"/>
              <a:gd name="T28" fmla="*/ 348 w 624"/>
              <a:gd name="T29" fmla="*/ 254 h 550"/>
              <a:gd name="T30" fmla="*/ 318 w 624"/>
              <a:gd name="T31" fmla="*/ 314 h 550"/>
              <a:gd name="T32" fmla="*/ 312 w 624"/>
              <a:gd name="T33" fmla="*/ 330 h 550"/>
              <a:gd name="T34" fmla="*/ 288 w 624"/>
              <a:gd name="T35" fmla="*/ 268 h 550"/>
              <a:gd name="T36" fmla="*/ 254 w 624"/>
              <a:gd name="T37" fmla="*/ 232 h 550"/>
              <a:gd name="T38" fmla="*/ 188 w 624"/>
              <a:gd name="T39" fmla="*/ 202 h 550"/>
              <a:gd name="T40" fmla="*/ 120 w 624"/>
              <a:gd name="T41" fmla="*/ 202 h 550"/>
              <a:gd name="T42" fmla="*/ 0 w 624"/>
              <a:gd name="T43" fmla="*/ 232 h 550"/>
              <a:gd name="T44" fmla="*/ 2 w 624"/>
              <a:gd name="T45" fmla="*/ 372 h 550"/>
              <a:gd name="T46" fmla="*/ 24 w 624"/>
              <a:gd name="T47" fmla="*/ 436 h 550"/>
              <a:gd name="T48" fmla="*/ 62 w 624"/>
              <a:gd name="T49" fmla="*/ 476 h 550"/>
              <a:gd name="T50" fmla="*/ 144 w 624"/>
              <a:gd name="T51" fmla="*/ 510 h 550"/>
              <a:gd name="T52" fmla="*/ 228 w 624"/>
              <a:gd name="T53" fmla="*/ 492 h 550"/>
              <a:gd name="T54" fmla="*/ 208 w 624"/>
              <a:gd name="T55" fmla="*/ 440 h 550"/>
              <a:gd name="T56" fmla="*/ 160 w 624"/>
              <a:gd name="T57" fmla="*/ 380 h 550"/>
              <a:gd name="T58" fmla="*/ 140 w 624"/>
              <a:gd name="T59" fmla="*/ 356 h 550"/>
              <a:gd name="T60" fmla="*/ 148 w 624"/>
              <a:gd name="T61" fmla="*/ 338 h 550"/>
              <a:gd name="T62" fmla="*/ 168 w 624"/>
              <a:gd name="T63" fmla="*/ 340 h 550"/>
              <a:gd name="T64" fmla="*/ 236 w 624"/>
              <a:gd name="T65" fmla="*/ 418 h 550"/>
              <a:gd name="T66" fmla="*/ 270 w 624"/>
              <a:gd name="T67" fmla="*/ 516 h 550"/>
              <a:gd name="T68" fmla="*/ 272 w 624"/>
              <a:gd name="T69" fmla="*/ 534 h 550"/>
              <a:gd name="T70" fmla="*/ 282 w 624"/>
              <a:gd name="T71" fmla="*/ 548 h 550"/>
              <a:gd name="T72" fmla="*/ 290 w 624"/>
              <a:gd name="T73" fmla="*/ 550 h 550"/>
              <a:gd name="T74" fmla="*/ 308 w 624"/>
              <a:gd name="T75" fmla="*/ 530 h 550"/>
              <a:gd name="T76" fmla="*/ 294 w 624"/>
              <a:gd name="T77" fmla="*/ 462 h 550"/>
              <a:gd name="T78" fmla="*/ 304 w 624"/>
              <a:gd name="T79" fmla="*/ 404 h 550"/>
              <a:gd name="T80" fmla="*/ 316 w 624"/>
              <a:gd name="T81" fmla="*/ 384 h 550"/>
              <a:gd name="T82" fmla="*/ 338 w 624"/>
              <a:gd name="T83" fmla="*/ 440 h 550"/>
              <a:gd name="T84" fmla="*/ 318 w 624"/>
              <a:gd name="T85" fmla="*/ 530 h 550"/>
              <a:gd name="T86" fmla="*/ 328 w 624"/>
              <a:gd name="T87" fmla="*/ 548 h 550"/>
              <a:gd name="T88" fmla="*/ 336 w 624"/>
              <a:gd name="T89" fmla="*/ 550 h 550"/>
              <a:gd name="T90" fmla="*/ 354 w 624"/>
              <a:gd name="T91" fmla="*/ 534 h 550"/>
              <a:gd name="T92" fmla="*/ 356 w 624"/>
              <a:gd name="T93" fmla="*/ 516 h 550"/>
              <a:gd name="T94" fmla="*/ 378 w 624"/>
              <a:gd name="T95" fmla="*/ 442 h 550"/>
              <a:gd name="T96" fmla="*/ 438 w 624"/>
              <a:gd name="T97" fmla="*/ 358 h 550"/>
              <a:gd name="T98" fmla="*/ 470 w 624"/>
              <a:gd name="T99" fmla="*/ 336 h 550"/>
              <a:gd name="T100" fmla="*/ 486 w 624"/>
              <a:gd name="T101" fmla="*/ 350 h 550"/>
              <a:gd name="T102" fmla="*/ 480 w 624"/>
              <a:gd name="T103" fmla="*/ 368 h 550"/>
              <a:gd name="T104" fmla="*/ 428 w 624"/>
              <a:gd name="T105" fmla="*/ 424 h 550"/>
              <a:gd name="T106" fmla="*/ 398 w 624"/>
              <a:gd name="T107" fmla="*/ 492 h 550"/>
              <a:gd name="T108" fmla="*/ 460 w 624"/>
              <a:gd name="T109" fmla="*/ 510 h 550"/>
              <a:gd name="T110" fmla="*/ 546 w 624"/>
              <a:gd name="T111" fmla="*/ 490 h 550"/>
              <a:gd name="T112" fmla="*/ 590 w 624"/>
              <a:gd name="T113" fmla="*/ 452 h 550"/>
              <a:gd name="T114" fmla="*/ 620 w 624"/>
              <a:gd name="T115" fmla="*/ 388 h 550"/>
              <a:gd name="T116" fmla="*/ 624 w 624"/>
              <a:gd name="T117" fmla="*/ 354 h 550"/>
              <a:gd name="T118" fmla="*/ 506 w 624"/>
              <a:gd name="T119" fmla="*/ 20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4" h="550">
                <a:moveTo>
                  <a:pt x="276" y="202"/>
                </a:moveTo>
                <a:lnTo>
                  <a:pt x="276" y="202"/>
                </a:lnTo>
                <a:lnTo>
                  <a:pt x="294" y="220"/>
                </a:lnTo>
                <a:lnTo>
                  <a:pt x="294" y="160"/>
                </a:lnTo>
                <a:lnTo>
                  <a:pt x="294" y="160"/>
                </a:lnTo>
                <a:lnTo>
                  <a:pt x="296" y="152"/>
                </a:lnTo>
                <a:lnTo>
                  <a:pt x="300" y="146"/>
                </a:lnTo>
                <a:lnTo>
                  <a:pt x="306" y="142"/>
                </a:lnTo>
                <a:lnTo>
                  <a:pt x="312" y="142"/>
                </a:lnTo>
                <a:lnTo>
                  <a:pt x="312" y="142"/>
                </a:lnTo>
                <a:lnTo>
                  <a:pt x="320" y="142"/>
                </a:lnTo>
                <a:lnTo>
                  <a:pt x="326" y="146"/>
                </a:lnTo>
                <a:lnTo>
                  <a:pt x="330" y="152"/>
                </a:lnTo>
                <a:lnTo>
                  <a:pt x="330" y="160"/>
                </a:lnTo>
                <a:lnTo>
                  <a:pt x="330" y="220"/>
                </a:lnTo>
                <a:lnTo>
                  <a:pt x="330" y="220"/>
                </a:lnTo>
                <a:lnTo>
                  <a:pt x="350" y="202"/>
                </a:lnTo>
                <a:lnTo>
                  <a:pt x="350" y="202"/>
                </a:lnTo>
                <a:lnTo>
                  <a:pt x="370" y="190"/>
                </a:lnTo>
                <a:lnTo>
                  <a:pt x="390" y="178"/>
                </a:lnTo>
                <a:lnTo>
                  <a:pt x="410" y="170"/>
                </a:lnTo>
                <a:lnTo>
                  <a:pt x="432" y="166"/>
                </a:lnTo>
                <a:lnTo>
                  <a:pt x="432" y="166"/>
                </a:lnTo>
                <a:lnTo>
                  <a:pt x="450" y="164"/>
                </a:lnTo>
                <a:lnTo>
                  <a:pt x="474" y="164"/>
                </a:lnTo>
                <a:lnTo>
                  <a:pt x="474" y="164"/>
                </a:lnTo>
                <a:lnTo>
                  <a:pt x="464" y="140"/>
                </a:lnTo>
                <a:lnTo>
                  <a:pt x="452" y="118"/>
                </a:lnTo>
                <a:lnTo>
                  <a:pt x="436" y="98"/>
                </a:lnTo>
                <a:lnTo>
                  <a:pt x="416" y="80"/>
                </a:lnTo>
                <a:lnTo>
                  <a:pt x="314" y="0"/>
                </a:lnTo>
                <a:lnTo>
                  <a:pt x="210" y="80"/>
                </a:lnTo>
                <a:lnTo>
                  <a:pt x="210" y="80"/>
                </a:lnTo>
                <a:lnTo>
                  <a:pt x="192" y="98"/>
                </a:lnTo>
                <a:lnTo>
                  <a:pt x="176" y="118"/>
                </a:lnTo>
                <a:lnTo>
                  <a:pt x="162" y="138"/>
                </a:lnTo>
                <a:lnTo>
                  <a:pt x="152" y="162"/>
                </a:lnTo>
                <a:lnTo>
                  <a:pt x="152" y="162"/>
                </a:lnTo>
                <a:lnTo>
                  <a:pt x="172" y="164"/>
                </a:lnTo>
                <a:lnTo>
                  <a:pt x="192" y="166"/>
                </a:lnTo>
                <a:lnTo>
                  <a:pt x="192" y="166"/>
                </a:lnTo>
                <a:lnTo>
                  <a:pt x="214" y="170"/>
                </a:lnTo>
                <a:lnTo>
                  <a:pt x="236" y="178"/>
                </a:lnTo>
                <a:lnTo>
                  <a:pt x="256" y="190"/>
                </a:lnTo>
                <a:lnTo>
                  <a:pt x="276" y="202"/>
                </a:lnTo>
                <a:lnTo>
                  <a:pt x="276" y="202"/>
                </a:lnTo>
                <a:close/>
                <a:moveTo>
                  <a:pt x="506" y="202"/>
                </a:moveTo>
                <a:lnTo>
                  <a:pt x="506" y="202"/>
                </a:lnTo>
                <a:lnTo>
                  <a:pt x="506" y="202"/>
                </a:lnTo>
                <a:lnTo>
                  <a:pt x="488" y="200"/>
                </a:lnTo>
                <a:lnTo>
                  <a:pt x="472" y="198"/>
                </a:lnTo>
                <a:lnTo>
                  <a:pt x="454" y="198"/>
                </a:lnTo>
                <a:lnTo>
                  <a:pt x="436" y="202"/>
                </a:lnTo>
                <a:lnTo>
                  <a:pt x="420" y="206"/>
                </a:lnTo>
                <a:lnTo>
                  <a:pt x="404" y="212"/>
                </a:lnTo>
                <a:lnTo>
                  <a:pt x="388" y="220"/>
                </a:lnTo>
                <a:lnTo>
                  <a:pt x="372" y="232"/>
                </a:lnTo>
                <a:lnTo>
                  <a:pt x="372" y="232"/>
                </a:lnTo>
                <a:lnTo>
                  <a:pt x="360" y="242"/>
                </a:lnTo>
                <a:lnTo>
                  <a:pt x="348" y="254"/>
                </a:lnTo>
                <a:lnTo>
                  <a:pt x="338" y="268"/>
                </a:lnTo>
                <a:lnTo>
                  <a:pt x="330" y="282"/>
                </a:lnTo>
                <a:lnTo>
                  <a:pt x="322" y="298"/>
                </a:lnTo>
                <a:lnTo>
                  <a:pt x="318" y="314"/>
                </a:lnTo>
                <a:lnTo>
                  <a:pt x="314" y="330"/>
                </a:lnTo>
                <a:lnTo>
                  <a:pt x="312" y="346"/>
                </a:lnTo>
                <a:lnTo>
                  <a:pt x="312" y="346"/>
                </a:lnTo>
                <a:lnTo>
                  <a:pt x="312" y="330"/>
                </a:lnTo>
                <a:lnTo>
                  <a:pt x="308" y="314"/>
                </a:lnTo>
                <a:lnTo>
                  <a:pt x="302" y="298"/>
                </a:lnTo>
                <a:lnTo>
                  <a:pt x="296" y="282"/>
                </a:lnTo>
                <a:lnTo>
                  <a:pt x="288" y="268"/>
                </a:lnTo>
                <a:lnTo>
                  <a:pt x="278" y="254"/>
                </a:lnTo>
                <a:lnTo>
                  <a:pt x="266" y="242"/>
                </a:lnTo>
                <a:lnTo>
                  <a:pt x="254" y="232"/>
                </a:lnTo>
                <a:lnTo>
                  <a:pt x="254" y="232"/>
                </a:lnTo>
                <a:lnTo>
                  <a:pt x="238" y="220"/>
                </a:lnTo>
                <a:lnTo>
                  <a:pt x="222" y="212"/>
                </a:lnTo>
                <a:lnTo>
                  <a:pt x="206" y="206"/>
                </a:lnTo>
                <a:lnTo>
                  <a:pt x="188" y="202"/>
                </a:lnTo>
                <a:lnTo>
                  <a:pt x="172" y="198"/>
                </a:lnTo>
                <a:lnTo>
                  <a:pt x="154" y="198"/>
                </a:lnTo>
                <a:lnTo>
                  <a:pt x="136" y="200"/>
                </a:lnTo>
                <a:lnTo>
                  <a:pt x="120" y="202"/>
                </a:lnTo>
                <a:lnTo>
                  <a:pt x="120" y="202"/>
                </a:lnTo>
                <a:lnTo>
                  <a:pt x="120" y="202"/>
                </a:lnTo>
                <a:lnTo>
                  <a:pt x="0" y="232"/>
                </a:lnTo>
                <a:lnTo>
                  <a:pt x="0" y="232"/>
                </a:lnTo>
                <a:lnTo>
                  <a:pt x="2" y="354"/>
                </a:lnTo>
                <a:lnTo>
                  <a:pt x="2" y="354"/>
                </a:lnTo>
                <a:lnTo>
                  <a:pt x="2" y="354"/>
                </a:lnTo>
                <a:lnTo>
                  <a:pt x="2" y="372"/>
                </a:lnTo>
                <a:lnTo>
                  <a:pt x="6" y="388"/>
                </a:lnTo>
                <a:lnTo>
                  <a:pt x="10" y="406"/>
                </a:lnTo>
                <a:lnTo>
                  <a:pt x="16" y="422"/>
                </a:lnTo>
                <a:lnTo>
                  <a:pt x="24" y="436"/>
                </a:lnTo>
                <a:lnTo>
                  <a:pt x="36" y="452"/>
                </a:lnTo>
                <a:lnTo>
                  <a:pt x="48" y="464"/>
                </a:lnTo>
                <a:lnTo>
                  <a:pt x="62" y="476"/>
                </a:lnTo>
                <a:lnTo>
                  <a:pt x="62" y="476"/>
                </a:lnTo>
                <a:lnTo>
                  <a:pt x="80" y="490"/>
                </a:lnTo>
                <a:lnTo>
                  <a:pt x="100" y="500"/>
                </a:lnTo>
                <a:lnTo>
                  <a:pt x="122" y="506"/>
                </a:lnTo>
                <a:lnTo>
                  <a:pt x="144" y="510"/>
                </a:lnTo>
                <a:lnTo>
                  <a:pt x="166" y="510"/>
                </a:lnTo>
                <a:lnTo>
                  <a:pt x="186" y="506"/>
                </a:lnTo>
                <a:lnTo>
                  <a:pt x="208" y="502"/>
                </a:lnTo>
                <a:lnTo>
                  <a:pt x="228" y="492"/>
                </a:lnTo>
                <a:lnTo>
                  <a:pt x="228" y="492"/>
                </a:lnTo>
                <a:lnTo>
                  <a:pt x="222" y="474"/>
                </a:lnTo>
                <a:lnTo>
                  <a:pt x="216" y="456"/>
                </a:lnTo>
                <a:lnTo>
                  <a:pt x="208" y="440"/>
                </a:lnTo>
                <a:lnTo>
                  <a:pt x="198" y="424"/>
                </a:lnTo>
                <a:lnTo>
                  <a:pt x="186" y="408"/>
                </a:lnTo>
                <a:lnTo>
                  <a:pt x="174" y="394"/>
                </a:lnTo>
                <a:lnTo>
                  <a:pt x="160" y="380"/>
                </a:lnTo>
                <a:lnTo>
                  <a:pt x="146" y="368"/>
                </a:lnTo>
                <a:lnTo>
                  <a:pt x="146" y="368"/>
                </a:lnTo>
                <a:lnTo>
                  <a:pt x="142" y="362"/>
                </a:lnTo>
                <a:lnTo>
                  <a:pt x="140" y="356"/>
                </a:lnTo>
                <a:lnTo>
                  <a:pt x="140" y="350"/>
                </a:lnTo>
                <a:lnTo>
                  <a:pt x="142" y="342"/>
                </a:lnTo>
                <a:lnTo>
                  <a:pt x="142" y="342"/>
                </a:lnTo>
                <a:lnTo>
                  <a:pt x="148" y="338"/>
                </a:lnTo>
                <a:lnTo>
                  <a:pt x="154" y="336"/>
                </a:lnTo>
                <a:lnTo>
                  <a:pt x="162" y="336"/>
                </a:lnTo>
                <a:lnTo>
                  <a:pt x="168" y="340"/>
                </a:lnTo>
                <a:lnTo>
                  <a:pt x="168" y="340"/>
                </a:lnTo>
                <a:lnTo>
                  <a:pt x="188" y="358"/>
                </a:lnTo>
                <a:lnTo>
                  <a:pt x="206" y="376"/>
                </a:lnTo>
                <a:lnTo>
                  <a:pt x="222" y="396"/>
                </a:lnTo>
                <a:lnTo>
                  <a:pt x="236" y="418"/>
                </a:lnTo>
                <a:lnTo>
                  <a:pt x="248" y="442"/>
                </a:lnTo>
                <a:lnTo>
                  <a:pt x="258" y="466"/>
                </a:lnTo>
                <a:lnTo>
                  <a:pt x="264" y="490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0" y="516"/>
                </a:lnTo>
                <a:lnTo>
                  <a:pt x="272" y="534"/>
                </a:lnTo>
                <a:lnTo>
                  <a:pt x="272" y="534"/>
                </a:lnTo>
                <a:lnTo>
                  <a:pt x="274" y="540"/>
                </a:lnTo>
                <a:lnTo>
                  <a:pt x="278" y="546"/>
                </a:lnTo>
                <a:lnTo>
                  <a:pt x="282" y="548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0" y="550"/>
                </a:lnTo>
                <a:lnTo>
                  <a:pt x="298" y="548"/>
                </a:lnTo>
                <a:lnTo>
                  <a:pt x="302" y="544"/>
                </a:lnTo>
                <a:lnTo>
                  <a:pt x="306" y="538"/>
                </a:lnTo>
                <a:lnTo>
                  <a:pt x="308" y="530"/>
                </a:lnTo>
                <a:lnTo>
                  <a:pt x="308" y="530"/>
                </a:lnTo>
                <a:lnTo>
                  <a:pt x="304" y="508"/>
                </a:lnTo>
                <a:lnTo>
                  <a:pt x="300" y="484"/>
                </a:lnTo>
                <a:lnTo>
                  <a:pt x="294" y="462"/>
                </a:lnTo>
                <a:lnTo>
                  <a:pt x="286" y="440"/>
                </a:lnTo>
                <a:lnTo>
                  <a:pt x="286" y="440"/>
                </a:lnTo>
                <a:lnTo>
                  <a:pt x="298" y="422"/>
                </a:lnTo>
                <a:lnTo>
                  <a:pt x="304" y="404"/>
                </a:lnTo>
                <a:lnTo>
                  <a:pt x="310" y="384"/>
                </a:lnTo>
                <a:lnTo>
                  <a:pt x="312" y="366"/>
                </a:lnTo>
                <a:lnTo>
                  <a:pt x="312" y="366"/>
                </a:lnTo>
                <a:lnTo>
                  <a:pt x="316" y="384"/>
                </a:lnTo>
                <a:lnTo>
                  <a:pt x="320" y="404"/>
                </a:lnTo>
                <a:lnTo>
                  <a:pt x="328" y="422"/>
                </a:lnTo>
                <a:lnTo>
                  <a:pt x="338" y="440"/>
                </a:lnTo>
                <a:lnTo>
                  <a:pt x="338" y="440"/>
                </a:lnTo>
                <a:lnTo>
                  <a:pt x="332" y="462"/>
                </a:lnTo>
                <a:lnTo>
                  <a:pt x="326" y="484"/>
                </a:lnTo>
                <a:lnTo>
                  <a:pt x="320" y="508"/>
                </a:lnTo>
                <a:lnTo>
                  <a:pt x="318" y="530"/>
                </a:lnTo>
                <a:lnTo>
                  <a:pt x="318" y="530"/>
                </a:lnTo>
                <a:lnTo>
                  <a:pt x="320" y="538"/>
                </a:lnTo>
                <a:lnTo>
                  <a:pt x="322" y="544"/>
                </a:lnTo>
                <a:lnTo>
                  <a:pt x="328" y="548"/>
                </a:lnTo>
                <a:lnTo>
                  <a:pt x="334" y="550"/>
                </a:lnTo>
                <a:lnTo>
                  <a:pt x="334" y="550"/>
                </a:lnTo>
                <a:lnTo>
                  <a:pt x="336" y="550"/>
                </a:lnTo>
                <a:lnTo>
                  <a:pt x="336" y="550"/>
                </a:lnTo>
                <a:lnTo>
                  <a:pt x="342" y="548"/>
                </a:lnTo>
                <a:lnTo>
                  <a:pt x="348" y="546"/>
                </a:lnTo>
                <a:lnTo>
                  <a:pt x="352" y="540"/>
                </a:lnTo>
                <a:lnTo>
                  <a:pt x="354" y="534"/>
                </a:lnTo>
                <a:lnTo>
                  <a:pt x="354" y="534"/>
                </a:lnTo>
                <a:lnTo>
                  <a:pt x="356" y="518"/>
                </a:lnTo>
                <a:lnTo>
                  <a:pt x="356" y="518"/>
                </a:lnTo>
                <a:lnTo>
                  <a:pt x="356" y="516"/>
                </a:lnTo>
                <a:lnTo>
                  <a:pt x="356" y="516"/>
                </a:lnTo>
                <a:lnTo>
                  <a:pt x="360" y="490"/>
                </a:lnTo>
                <a:lnTo>
                  <a:pt x="368" y="466"/>
                </a:lnTo>
                <a:lnTo>
                  <a:pt x="378" y="442"/>
                </a:lnTo>
                <a:lnTo>
                  <a:pt x="390" y="418"/>
                </a:lnTo>
                <a:lnTo>
                  <a:pt x="404" y="396"/>
                </a:lnTo>
                <a:lnTo>
                  <a:pt x="420" y="376"/>
                </a:lnTo>
                <a:lnTo>
                  <a:pt x="438" y="358"/>
                </a:lnTo>
                <a:lnTo>
                  <a:pt x="458" y="340"/>
                </a:lnTo>
                <a:lnTo>
                  <a:pt x="458" y="340"/>
                </a:lnTo>
                <a:lnTo>
                  <a:pt x="464" y="336"/>
                </a:lnTo>
                <a:lnTo>
                  <a:pt x="470" y="336"/>
                </a:lnTo>
                <a:lnTo>
                  <a:pt x="478" y="338"/>
                </a:lnTo>
                <a:lnTo>
                  <a:pt x="482" y="342"/>
                </a:lnTo>
                <a:lnTo>
                  <a:pt x="482" y="342"/>
                </a:lnTo>
                <a:lnTo>
                  <a:pt x="486" y="350"/>
                </a:lnTo>
                <a:lnTo>
                  <a:pt x="486" y="356"/>
                </a:lnTo>
                <a:lnTo>
                  <a:pt x="484" y="362"/>
                </a:lnTo>
                <a:lnTo>
                  <a:pt x="480" y="368"/>
                </a:lnTo>
                <a:lnTo>
                  <a:pt x="480" y="368"/>
                </a:lnTo>
                <a:lnTo>
                  <a:pt x="464" y="380"/>
                </a:lnTo>
                <a:lnTo>
                  <a:pt x="452" y="394"/>
                </a:lnTo>
                <a:lnTo>
                  <a:pt x="438" y="408"/>
                </a:lnTo>
                <a:lnTo>
                  <a:pt x="428" y="424"/>
                </a:lnTo>
                <a:lnTo>
                  <a:pt x="418" y="440"/>
                </a:lnTo>
                <a:lnTo>
                  <a:pt x="410" y="456"/>
                </a:lnTo>
                <a:lnTo>
                  <a:pt x="402" y="474"/>
                </a:lnTo>
                <a:lnTo>
                  <a:pt x="398" y="492"/>
                </a:lnTo>
                <a:lnTo>
                  <a:pt x="398" y="492"/>
                </a:lnTo>
                <a:lnTo>
                  <a:pt x="418" y="502"/>
                </a:lnTo>
                <a:lnTo>
                  <a:pt x="438" y="506"/>
                </a:lnTo>
                <a:lnTo>
                  <a:pt x="460" y="510"/>
                </a:lnTo>
                <a:lnTo>
                  <a:pt x="482" y="510"/>
                </a:lnTo>
                <a:lnTo>
                  <a:pt x="504" y="506"/>
                </a:lnTo>
                <a:lnTo>
                  <a:pt x="524" y="500"/>
                </a:lnTo>
                <a:lnTo>
                  <a:pt x="546" y="490"/>
                </a:lnTo>
                <a:lnTo>
                  <a:pt x="564" y="476"/>
                </a:lnTo>
                <a:lnTo>
                  <a:pt x="564" y="476"/>
                </a:lnTo>
                <a:lnTo>
                  <a:pt x="578" y="464"/>
                </a:lnTo>
                <a:lnTo>
                  <a:pt x="590" y="452"/>
                </a:lnTo>
                <a:lnTo>
                  <a:pt x="600" y="436"/>
                </a:lnTo>
                <a:lnTo>
                  <a:pt x="610" y="422"/>
                </a:lnTo>
                <a:lnTo>
                  <a:pt x="616" y="406"/>
                </a:lnTo>
                <a:lnTo>
                  <a:pt x="620" y="388"/>
                </a:lnTo>
                <a:lnTo>
                  <a:pt x="624" y="372"/>
                </a:lnTo>
                <a:lnTo>
                  <a:pt x="624" y="354"/>
                </a:lnTo>
                <a:lnTo>
                  <a:pt x="624" y="354"/>
                </a:lnTo>
                <a:lnTo>
                  <a:pt x="624" y="354"/>
                </a:lnTo>
                <a:lnTo>
                  <a:pt x="624" y="232"/>
                </a:lnTo>
                <a:lnTo>
                  <a:pt x="624" y="232"/>
                </a:lnTo>
                <a:lnTo>
                  <a:pt x="506" y="202"/>
                </a:lnTo>
                <a:lnTo>
                  <a:pt x="506" y="202"/>
                </a:lnTo>
                <a:close/>
              </a:path>
            </a:pathLst>
          </a:custGeom>
          <a:solidFill>
            <a:srgbClr val="402D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Our Surrounding Area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 rot="20489486" flipH="1">
            <a:off x="7659603" y="4286020"/>
            <a:ext cx="1405257" cy="644622"/>
            <a:chOff x="1221200" y="5283927"/>
            <a:chExt cx="1720031" cy="789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819595" flipV="1">
              <a:off x="1211294" y="5293833"/>
              <a:ext cx="169431" cy="14962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pic>
        <p:nvPicPr>
          <p:cNvPr id="3" name="图片 2" descr="u=2720367791,913257871&amp;fm=26&amp;gp=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005" y="1283970"/>
            <a:ext cx="3973195" cy="2644140"/>
          </a:xfrm>
          <a:prstGeom prst="rect">
            <a:avLst/>
          </a:prstGeom>
        </p:spPr>
      </p:pic>
      <p:pic>
        <p:nvPicPr>
          <p:cNvPr id="7" name="图片 6" descr="u=3486664069,1277371448&amp;fm=173&amp;app=25&amp;f=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655" y="1283970"/>
            <a:ext cx="3930650" cy="2644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59535" y="4149725"/>
            <a:ext cx="2507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Light Pollution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800725" y="4149725"/>
            <a:ext cx="2507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Piles of Rubbish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Global Area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 rot="20489486" flipH="1">
            <a:off x="7659603" y="4286020"/>
            <a:ext cx="1405257" cy="644622"/>
            <a:chOff x="1221200" y="5283927"/>
            <a:chExt cx="1720031" cy="789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819595" flipV="1">
              <a:off x="1211294" y="5293833"/>
              <a:ext cx="169431" cy="14962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089025" y="4149725"/>
            <a:ext cx="2507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Greenhouse Effect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619115" y="4149725"/>
            <a:ext cx="2896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Rise of the Sea Level</a:t>
            </a:r>
            <a:endParaRPr lang="en-US" altLang="zh-CN"/>
          </a:p>
        </p:txBody>
      </p:sp>
      <p:pic>
        <p:nvPicPr>
          <p:cNvPr id="10" name="图片 9" descr="timg (3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205" y="1284605"/>
            <a:ext cx="3945255" cy="2644140"/>
          </a:xfrm>
          <a:prstGeom prst="rect">
            <a:avLst/>
          </a:prstGeom>
        </p:spPr>
      </p:pic>
      <p:pic>
        <p:nvPicPr>
          <p:cNvPr id="11" name="图片 10" descr="u=1426144448,3594811363&amp;fm=26&amp;gp=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350" y="1284605"/>
            <a:ext cx="3832860" cy="2644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Global Area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 rot="20489486" flipH="1">
            <a:off x="7659603" y="4286020"/>
            <a:ext cx="1405257" cy="644622"/>
            <a:chOff x="1221200" y="5283927"/>
            <a:chExt cx="1720031" cy="789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819595" flipV="1">
              <a:off x="1211294" y="5293833"/>
              <a:ext cx="169431" cy="14962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4666615" y="4154170"/>
            <a:ext cx="468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Sharp reduction of the rainforests’ area</a:t>
            </a:r>
            <a:endParaRPr lang="en-US" altLang="zh-CN"/>
          </a:p>
        </p:txBody>
      </p:sp>
      <p:pic>
        <p:nvPicPr>
          <p:cNvPr id="3" name="图片 2" descr="下载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40" y="1283970"/>
            <a:ext cx="3940175" cy="2644775"/>
          </a:xfrm>
          <a:prstGeom prst="rect">
            <a:avLst/>
          </a:prstGeom>
        </p:spPr>
      </p:pic>
      <p:pic>
        <p:nvPicPr>
          <p:cNvPr id="7" name="图片 6" descr="u=1082784456,814729271&amp;fm=26&amp;gp=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8215" y="1283970"/>
            <a:ext cx="3923665" cy="26454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62990" y="4154170"/>
            <a:ext cx="309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Salinization of Soil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4512310" y="1577975"/>
            <a:ext cx="3914140" cy="430530"/>
          </a:xfrm>
        </p:spPr>
        <p:txBody>
          <a:bodyPr wrap="square"/>
          <a:lstStyle/>
          <a:p>
            <a:r>
              <a:rPr lang="en-US" altLang="ko-KR" sz="2800" smtClean="0">
                <a:latin typeface="Gabriola" panose="04040605051002020D02" charset="0"/>
                <a:cs typeface="Gabriola" panose="04040605051002020D02" charset="0"/>
              </a:rPr>
              <a:t>01-1. Festivals about Environment</a:t>
            </a:r>
            <a:endParaRPr lang="ko-KR" altLang="en-US" sz="2800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4512366" y="2143354"/>
            <a:ext cx="3556416" cy="430530"/>
          </a:xfrm>
        </p:spPr>
        <p:txBody>
          <a:bodyPr/>
          <a:lstStyle/>
          <a:p>
            <a:r>
              <a:rPr lang="en-US" altLang="ko-KR" sz="2800" smtClean="0">
                <a:latin typeface="Gabriola" panose="04040605051002020D02" charset="0"/>
                <a:cs typeface="Gabriola" panose="04040605051002020D02" charset="0"/>
              </a:rPr>
              <a:t>01-2. The Climate Problems</a:t>
            </a:r>
            <a:endParaRPr lang="ko-KR" altLang="en-US" sz="2800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4512366" y="2670146"/>
            <a:ext cx="3556416" cy="430530"/>
          </a:xfrm>
        </p:spPr>
        <p:txBody>
          <a:bodyPr wrap="square"/>
          <a:lstStyle/>
          <a:p>
            <a:r>
              <a:rPr lang="en-US" altLang="ko-KR" sz="2800" smtClean="0">
                <a:latin typeface="Gabriola" panose="04040605051002020D02" charset="0"/>
                <a:cs typeface="Gabriola" panose="04040605051002020D02" charset="0"/>
              </a:rPr>
              <a:t>01-3. Garbage Classification</a:t>
            </a:r>
            <a:endParaRPr lang="ko-KR" altLang="en-US" sz="2800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15" name="텍스트 개체 틀 5"/>
          <p:cNvSpPr>
            <a:spLocks noGrp="1"/>
          </p:cNvSpPr>
          <p:nvPr/>
        </p:nvSpPr>
        <p:spPr>
          <a:xfrm>
            <a:off x="4512366" y="3201641"/>
            <a:ext cx="3556416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 baseline="0">
                <a:solidFill>
                  <a:srgbClr val="402D1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mtClean="0">
                <a:latin typeface="Gabriola" panose="04040605051002020D02" charset="0"/>
                <a:cs typeface="Gabriola" panose="04040605051002020D02" charset="0"/>
              </a:rPr>
              <a:t>02.    Some Solutions</a:t>
            </a:r>
            <a:endParaRPr lang="ko-KR" altLang="en-US" sz="2800">
              <a:latin typeface="Gabriola" panose="04040605051002020D02" charset="0"/>
              <a:cs typeface="Gabriola" panose="04040605051002020D0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732752" y="1893208"/>
            <a:ext cx="3583940" cy="1015365"/>
          </a:xfrm>
        </p:spPr>
        <p:txBody>
          <a:bodyPr/>
          <a:lstStyle/>
          <a:p>
            <a:r>
              <a:rPr lang="en-US" altLang="ko-KR" smtClean="0"/>
              <a:t>01-1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732752" y="2861231"/>
            <a:ext cx="6159728" cy="553720"/>
          </a:xfrm>
        </p:spPr>
        <p:txBody>
          <a:bodyPr/>
          <a:lstStyle/>
          <a:p>
            <a:r>
              <a:rPr lang="en-US" smtClean="0"/>
              <a:t>Environmental Festivals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Tree Planting culture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51520" y="525709"/>
            <a:ext cx="8712968" cy="307340"/>
          </a:xfrm>
        </p:spPr>
        <p:txBody>
          <a:bodyPr/>
          <a:lstStyle/>
          <a:p>
            <a:r>
              <a:rPr lang="en-US" smtClean="0"/>
              <a:t>Why we need tree?</a:t>
            </a:r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573" y="981084"/>
            <a:ext cx="1251426" cy="1483397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184466" y="3765713"/>
            <a:ext cx="1465431" cy="736853"/>
            <a:chOff x="1217856" y="5206389"/>
            <a:chExt cx="1723375" cy="866553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626055" flipV="1">
              <a:off x="2131163" y="5751612"/>
              <a:ext cx="341282" cy="301377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151999">
              <a:off x="1836919" y="5543388"/>
              <a:ext cx="261084" cy="23055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819595" flipV="1">
              <a:off x="1207950" y="5216295"/>
              <a:ext cx="169431" cy="14962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694186" flipV="1">
              <a:off x="2666639" y="5723950"/>
              <a:ext cx="169431" cy="149620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523595" flipV="1">
              <a:off x="2694244" y="5471888"/>
              <a:ext cx="246987" cy="218108"/>
            </a:xfrm>
            <a:prstGeom prst="rect">
              <a:avLst/>
            </a:prstGeom>
          </p:spPr>
        </p:pic>
      </p:grpSp>
      <p:grpSp>
        <p:nvGrpSpPr>
          <p:cNvPr id="66" name="그룹 20"/>
          <p:cNvGrpSpPr/>
          <p:nvPr/>
        </p:nvGrpSpPr>
        <p:grpSpPr>
          <a:xfrm>
            <a:off x="4760413" y="2566260"/>
            <a:ext cx="3161074" cy="789439"/>
            <a:chOff x="4630530" y="3389952"/>
            <a:chExt cx="3613878" cy="902521"/>
          </a:xfrm>
        </p:grpSpPr>
        <p:sp>
          <p:nvSpPr>
            <p:cNvPr id="72" name="Rectangle 3"/>
            <p:cNvSpPr txBox="1">
              <a:spLocks noChangeArrowheads="1"/>
            </p:cNvSpPr>
            <p:nvPr/>
          </p:nvSpPr>
          <p:spPr bwMode="auto">
            <a:xfrm>
              <a:off x="5436096" y="3389952"/>
              <a:ext cx="2808312" cy="84429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91AC3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keep water and soil from floating away</a:t>
              </a:r>
              <a:endParaRPr lang="en-US" altLang="ko-KR" sz="1600" b="1">
                <a:solidFill>
                  <a:srgbClr val="91AC37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4630530" y="3669289"/>
              <a:ext cx="643820" cy="623184"/>
            </a:xfrm>
            <a:custGeom>
              <a:avLst/>
              <a:gdLst>
                <a:gd name="T0" fmla="*/ 540 w 624"/>
                <a:gd name="T1" fmla="*/ 288 h 604"/>
                <a:gd name="T2" fmla="*/ 534 w 624"/>
                <a:gd name="T3" fmla="*/ 178 h 604"/>
                <a:gd name="T4" fmla="*/ 534 w 624"/>
                <a:gd name="T5" fmla="*/ 144 h 604"/>
                <a:gd name="T6" fmla="*/ 464 w 624"/>
                <a:gd name="T7" fmla="*/ 178 h 604"/>
                <a:gd name="T8" fmla="*/ 390 w 624"/>
                <a:gd name="T9" fmla="*/ 94 h 604"/>
                <a:gd name="T10" fmla="*/ 436 w 624"/>
                <a:gd name="T11" fmla="*/ 70 h 604"/>
                <a:gd name="T12" fmla="*/ 458 w 624"/>
                <a:gd name="T13" fmla="*/ 36 h 604"/>
                <a:gd name="T14" fmla="*/ 442 w 624"/>
                <a:gd name="T15" fmla="*/ 6 h 604"/>
                <a:gd name="T16" fmla="*/ 408 w 624"/>
                <a:gd name="T17" fmla="*/ 2 h 604"/>
                <a:gd name="T18" fmla="*/ 386 w 624"/>
                <a:gd name="T19" fmla="*/ 36 h 604"/>
                <a:gd name="T20" fmla="*/ 356 w 624"/>
                <a:gd name="T21" fmla="*/ 76 h 604"/>
                <a:gd name="T22" fmla="*/ 282 w 624"/>
                <a:gd name="T23" fmla="*/ 72 h 604"/>
                <a:gd name="T24" fmla="*/ 240 w 624"/>
                <a:gd name="T25" fmla="*/ 36 h 604"/>
                <a:gd name="T26" fmla="*/ 224 w 624"/>
                <a:gd name="T27" fmla="*/ 6 h 604"/>
                <a:gd name="T28" fmla="*/ 190 w 624"/>
                <a:gd name="T29" fmla="*/ 2 h 604"/>
                <a:gd name="T30" fmla="*/ 168 w 624"/>
                <a:gd name="T31" fmla="*/ 36 h 604"/>
                <a:gd name="T32" fmla="*/ 184 w 624"/>
                <a:gd name="T33" fmla="*/ 66 h 604"/>
                <a:gd name="T34" fmla="*/ 234 w 624"/>
                <a:gd name="T35" fmla="*/ 94 h 604"/>
                <a:gd name="T36" fmla="*/ 188 w 624"/>
                <a:gd name="T37" fmla="*/ 160 h 604"/>
                <a:gd name="T38" fmla="*/ 100 w 624"/>
                <a:gd name="T39" fmla="*/ 138 h 604"/>
                <a:gd name="T40" fmla="*/ 92 w 624"/>
                <a:gd name="T41" fmla="*/ 178 h 604"/>
                <a:gd name="T42" fmla="*/ 92 w 624"/>
                <a:gd name="T43" fmla="*/ 272 h 604"/>
                <a:gd name="T44" fmla="*/ 24 w 624"/>
                <a:gd name="T45" fmla="*/ 340 h 604"/>
                <a:gd name="T46" fmla="*/ 2 w 624"/>
                <a:gd name="T47" fmla="*/ 374 h 604"/>
                <a:gd name="T48" fmla="*/ 76 w 624"/>
                <a:gd name="T49" fmla="*/ 406 h 604"/>
                <a:gd name="T50" fmla="*/ 116 w 624"/>
                <a:gd name="T51" fmla="*/ 502 h 604"/>
                <a:gd name="T52" fmla="*/ 86 w 624"/>
                <a:gd name="T53" fmla="*/ 576 h 604"/>
                <a:gd name="T54" fmla="*/ 118 w 624"/>
                <a:gd name="T55" fmla="*/ 590 h 604"/>
                <a:gd name="T56" fmla="*/ 212 w 624"/>
                <a:gd name="T57" fmla="*/ 582 h 604"/>
                <a:gd name="T58" fmla="*/ 312 w 624"/>
                <a:gd name="T59" fmla="*/ 604 h 604"/>
                <a:gd name="T60" fmla="*/ 432 w 624"/>
                <a:gd name="T61" fmla="*/ 572 h 604"/>
                <a:gd name="T62" fmla="*/ 516 w 624"/>
                <a:gd name="T63" fmla="*/ 592 h 604"/>
                <a:gd name="T64" fmla="*/ 540 w 624"/>
                <a:gd name="T65" fmla="*/ 568 h 604"/>
                <a:gd name="T66" fmla="*/ 518 w 624"/>
                <a:gd name="T67" fmla="*/ 488 h 604"/>
                <a:gd name="T68" fmla="*/ 552 w 624"/>
                <a:gd name="T69" fmla="*/ 388 h 604"/>
                <a:gd name="T70" fmla="*/ 624 w 624"/>
                <a:gd name="T71" fmla="*/ 364 h 604"/>
                <a:gd name="T72" fmla="*/ 600 w 624"/>
                <a:gd name="T73" fmla="*/ 340 h 604"/>
                <a:gd name="T74" fmla="*/ 322 w 624"/>
                <a:gd name="T75" fmla="*/ 310 h 604"/>
                <a:gd name="T76" fmla="*/ 288 w 624"/>
                <a:gd name="T77" fmla="*/ 332 h 604"/>
                <a:gd name="T78" fmla="*/ 218 w 624"/>
                <a:gd name="T79" fmla="*/ 544 h 604"/>
                <a:gd name="T80" fmla="*/ 140 w 624"/>
                <a:gd name="T81" fmla="*/ 470 h 604"/>
                <a:gd name="T82" fmla="*/ 108 w 624"/>
                <a:gd name="T83" fmla="*/ 364 h 604"/>
                <a:gd name="T84" fmla="*/ 492 w 624"/>
                <a:gd name="T85" fmla="*/ 268 h 604"/>
                <a:gd name="T86" fmla="*/ 516 w 624"/>
                <a:gd name="T87" fmla="*/ 364 h 604"/>
                <a:gd name="T88" fmla="*/ 486 w 624"/>
                <a:gd name="T89" fmla="*/ 470 h 604"/>
                <a:gd name="T90" fmla="*/ 408 w 624"/>
                <a:gd name="T91" fmla="*/ 544 h 604"/>
                <a:gd name="T92" fmla="*/ 200 w 624"/>
                <a:gd name="T93" fmla="*/ 372 h 604"/>
                <a:gd name="T94" fmla="*/ 160 w 624"/>
                <a:gd name="T95" fmla="*/ 394 h 604"/>
                <a:gd name="T96" fmla="*/ 156 w 624"/>
                <a:gd name="T97" fmla="*/ 438 h 604"/>
                <a:gd name="T98" fmla="*/ 200 w 624"/>
                <a:gd name="T99" fmla="*/ 468 h 604"/>
                <a:gd name="T100" fmla="*/ 240 w 624"/>
                <a:gd name="T101" fmla="*/ 446 h 604"/>
                <a:gd name="T102" fmla="*/ 244 w 624"/>
                <a:gd name="T103" fmla="*/ 402 h 604"/>
                <a:gd name="T104" fmla="*/ 200 w 624"/>
                <a:gd name="T105" fmla="*/ 372 h 604"/>
                <a:gd name="T106" fmla="*/ 398 w 624"/>
                <a:gd name="T107" fmla="*/ 380 h 604"/>
                <a:gd name="T108" fmla="*/ 376 w 624"/>
                <a:gd name="T109" fmla="*/ 420 h 604"/>
                <a:gd name="T110" fmla="*/ 406 w 624"/>
                <a:gd name="T111" fmla="*/ 464 h 604"/>
                <a:gd name="T112" fmla="*/ 452 w 624"/>
                <a:gd name="T113" fmla="*/ 460 h 604"/>
                <a:gd name="T114" fmla="*/ 472 w 624"/>
                <a:gd name="T115" fmla="*/ 420 h 604"/>
                <a:gd name="T116" fmla="*/ 444 w 624"/>
                <a:gd name="T117" fmla="*/ 37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4" h="604">
                  <a:moveTo>
                    <a:pt x="600" y="340"/>
                  </a:moveTo>
                  <a:lnTo>
                    <a:pt x="552" y="340"/>
                  </a:lnTo>
                  <a:lnTo>
                    <a:pt x="552" y="340"/>
                  </a:lnTo>
                  <a:lnTo>
                    <a:pt x="550" y="322"/>
                  </a:lnTo>
                  <a:lnTo>
                    <a:pt x="546" y="304"/>
                  </a:lnTo>
                  <a:lnTo>
                    <a:pt x="540" y="288"/>
                  </a:lnTo>
                  <a:lnTo>
                    <a:pt x="534" y="272"/>
                  </a:lnTo>
                  <a:lnTo>
                    <a:pt x="526" y="256"/>
                  </a:lnTo>
                  <a:lnTo>
                    <a:pt x="518" y="240"/>
                  </a:lnTo>
                  <a:lnTo>
                    <a:pt x="508" y="226"/>
                  </a:lnTo>
                  <a:lnTo>
                    <a:pt x="498" y="212"/>
                  </a:lnTo>
                  <a:lnTo>
                    <a:pt x="534" y="178"/>
                  </a:lnTo>
                  <a:lnTo>
                    <a:pt x="534" y="178"/>
                  </a:lnTo>
                  <a:lnTo>
                    <a:pt x="538" y="170"/>
                  </a:lnTo>
                  <a:lnTo>
                    <a:pt x="540" y="160"/>
                  </a:lnTo>
                  <a:lnTo>
                    <a:pt x="538" y="152"/>
                  </a:lnTo>
                  <a:lnTo>
                    <a:pt x="534" y="144"/>
                  </a:lnTo>
                  <a:lnTo>
                    <a:pt x="534" y="144"/>
                  </a:lnTo>
                  <a:lnTo>
                    <a:pt x="526" y="138"/>
                  </a:lnTo>
                  <a:lnTo>
                    <a:pt x="516" y="136"/>
                  </a:lnTo>
                  <a:lnTo>
                    <a:pt x="508" y="138"/>
                  </a:lnTo>
                  <a:lnTo>
                    <a:pt x="500" y="144"/>
                  </a:lnTo>
                  <a:lnTo>
                    <a:pt x="464" y="178"/>
                  </a:lnTo>
                  <a:lnTo>
                    <a:pt x="464" y="178"/>
                  </a:lnTo>
                  <a:lnTo>
                    <a:pt x="438" y="160"/>
                  </a:lnTo>
                  <a:lnTo>
                    <a:pt x="438" y="160"/>
                  </a:lnTo>
                  <a:lnTo>
                    <a:pt x="430" y="140"/>
                  </a:lnTo>
                  <a:lnTo>
                    <a:pt x="420" y="122"/>
                  </a:lnTo>
                  <a:lnTo>
                    <a:pt x="406" y="108"/>
                  </a:lnTo>
                  <a:lnTo>
                    <a:pt x="390" y="94"/>
                  </a:lnTo>
                  <a:lnTo>
                    <a:pt x="410" y="70"/>
                  </a:lnTo>
                  <a:lnTo>
                    <a:pt x="410" y="70"/>
                  </a:lnTo>
                  <a:lnTo>
                    <a:pt x="422" y="72"/>
                  </a:lnTo>
                  <a:lnTo>
                    <a:pt x="422" y="72"/>
                  </a:lnTo>
                  <a:lnTo>
                    <a:pt x="430" y="72"/>
                  </a:lnTo>
                  <a:lnTo>
                    <a:pt x="436" y="70"/>
                  </a:lnTo>
                  <a:lnTo>
                    <a:pt x="442" y="66"/>
                  </a:lnTo>
                  <a:lnTo>
                    <a:pt x="448" y="62"/>
                  </a:lnTo>
                  <a:lnTo>
                    <a:pt x="452" y="56"/>
                  </a:lnTo>
                  <a:lnTo>
                    <a:pt x="456" y="50"/>
                  </a:lnTo>
                  <a:lnTo>
                    <a:pt x="458" y="44"/>
                  </a:lnTo>
                  <a:lnTo>
                    <a:pt x="458" y="36"/>
                  </a:lnTo>
                  <a:lnTo>
                    <a:pt x="458" y="36"/>
                  </a:lnTo>
                  <a:lnTo>
                    <a:pt x="458" y="28"/>
                  </a:lnTo>
                  <a:lnTo>
                    <a:pt x="456" y="22"/>
                  </a:lnTo>
                  <a:lnTo>
                    <a:pt x="452" y="16"/>
                  </a:lnTo>
                  <a:lnTo>
                    <a:pt x="448" y="10"/>
                  </a:lnTo>
                  <a:lnTo>
                    <a:pt x="442" y="6"/>
                  </a:lnTo>
                  <a:lnTo>
                    <a:pt x="436" y="2"/>
                  </a:lnTo>
                  <a:lnTo>
                    <a:pt x="430" y="0"/>
                  </a:lnTo>
                  <a:lnTo>
                    <a:pt x="422" y="0"/>
                  </a:lnTo>
                  <a:lnTo>
                    <a:pt x="422" y="0"/>
                  </a:lnTo>
                  <a:lnTo>
                    <a:pt x="414" y="0"/>
                  </a:lnTo>
                  <a:lnTo>
                    <a:pt x="408" y="2"/>
                  </a:lnTo>
                  <a:lnTo>
                    <a:pt x="402" y="6"/>
                  </a:lnTo>
                  <a:lnTo>
                    <a:pt x="396" y="10"/>
                  </a:lnTo>
                  <a:lnTo>
                    <a:pt x="392" y="16"/>
                  </a:lnTo>
                  <a:lnTo>
                    <a:pt x="388" y="22"/>
                  </a:lnTo>
                  <a:lnTo>
                    <a:pt x="386" y="28"/>
                  </a:lnTo>
                  <a:lnTo>
                    <a:pt x="386" y="36"/>
                  </a:lnTo>
                  <a:lnTo>
                    <a:pt x="386" y="36"/>
                  </a:lnTo>
                  <a:lnTo>
                    <a:pt x="388" y="46"/>
                  </a:lnTo>
                  <a:lnTo>
                    <a:pt x="392" y="54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56" y="76"/>
                  </a:lnTo>
                  <a:lnTo>
                    <a:pt x="342" y="72"/>
                  </a:lnTo>
                  <a:lnTo>
                    <a:pt x="328" y="68"/>
                  </a:lnTo>
                  <a:lnTo>
                    <a:pt x="312" y="68"/>
                  </a:lnTo>
                  <a:lnTo>
                    <a:pt x="312" y="68"/>
                  </a:lnTo>
                  <a:lnTo>
                    <a:pt x="298" y="68"/>
                  </a:lnTo>
                  <a:lnTo>
                    <a:pt x="282" y="72"/>
                  </a:lnTo>
                  <a:lnTo>
                    <a:pt x="268" y="76"/>
                  </a:lnTo>
                  <a:lnTo>
                    <a:pt x="256" y="82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8" y="46"/>
                  </a:lnTo>
                  <a:lnTo>
                    <a:pt x="240" y="36"/>
                  </a:lnTo>
                  <a:lnTo>
                    <a:pt x="240" y="36"/>
                  </a:lnTo>
                  <a:lnTo>
                    <a:pt x="238" y="28"/>
                  </a:lnTo>
                  <a:lnTo>
                    <a:pt x="236" y="22"/>
                  </a:lnTo>
                  <a:lnTo>
                    <a:pt x="234" y="16"/>
                  </a:lnTo>
                  <a:lnTo>
                    <a:pt x="228" y="10"/>
                  </a:lnTo>
                  <a:lnTo>
                    <a:pt x="224" y="6"/>
                  </a:lnTo>
                  <a:lnTo>
                    <a:pt x="218" y="2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96" y="0"/>
                  </a:lnTo>
                  <a:lnTo>
                    <a:pt x="190" y="2"/>
                  </a:lnTo>
                  <a:lnTo>
                    <a:pt x="184" y="6"/>
                  </a:lnTo>
                  <a:lnTo>
                    <a:pt x="178" y="10"/>
                  </a:lnTo>
                  <a:lnTo>
                    <a:pt x="174" y="16"/>
                  </a:lnTo>
                  <a:lnTo>
                    <a:pt x="170" y="22"/>
                  </a:lnTo>
                  <a:lnTo>
                    <a:pt x="168" y="28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44"/>
                  </a:lnTo>
                  <a:lnTo>
                    <a:pt x="170" y="50"/>
                  </a:lnTo>
                  <a:lnTo>
                    <a:pt x="174" y="56"/>
                  </a:lnTo>
                  <a:lnTo>
                    <a:pt x="178" y="62"/>
                  </a:lnTo>
                  <a:lnTo>
                    <a:pt x="184" y="66"/>
                  </a:lnTo>
                  <a:lnTo>
                    <a:pt x="190" y="70"/>
                  </a:lnTo>
                  <a:lnTo>
                    <a:pt x="196" y="72"/>
                  </a:lnTo>
                  <a:lnTo>
                    <a:pt x="204" y="72"/>
                  </a:lnTo>
                  <a:lnTo>
                    <a:pt x="204" y="72"/>
                  </a:lnTo>
                  <a:lnTo>
                    <a:pt x="216" y="70"/>
                  </a:lnTo>
                  <a:lnTo>
                    <a:pt x="234" y="94"/>
                  </a:lnTo>
                  <a:lnTo>
                    <a:pt x="234" y="94"/>
                  </a:lnTo>
                  <a:lnTo>
                    <a:pt x="220" y="108"/>
                  </a:lnTo>
                  <a:lnTo>
                    <a:pt x="206" y="122"/>
                  </a:lnTo>
                  <a:lnTo>
                    <a:pt x="196" y="140"/>
                  </a:lnTo>
                  <a:lnTo>
                    <a:pt x="188" y="160"/>
                  </a:lnTo>
                  <a:lnTo>
                    <a:pt x="188" y="160"/>
                  </a:lnTo>
                  <a:lnTo>
                    <a:pt x="160" y="178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18" y="138"/>
                  </a:lnTo>
                  <a:lnTo>
                    <a:pt x="110" y="136"/>
                  </a:lnTo>
                  <a:lnTo>
                    <a:pt x="100" y="138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86" y="152"/>
                  </a:lnTo>
                  <a:lnTo>
                    <a:pt x="86" y="160"/>
                  </a:lnTo>
                  <a:lnTo>
                    <a:pt x="86" y="170"/>
                  </a:lnTo>
                  <a:lnTo>
                    <a:pt x="92" y="178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16" y="226"/>
                  </a:lnTo>
                  <a:lnTo>
                    <a:pt x="108" y="240"/>
                  </a:lnTo>
                  <a:lnTo>
                    <a:pt x="98" y="256"/>
                  </a:lnTo>
                  <a:lnTo>
                    <a:pt x="92" y="272"/>
                  </a:lnTo>
                  <a:lnTo>
                    <a:pt x="86" y="288"/>
                  </a:lnTo>
                  <a:lnTo>
                    <a:pt x="80" y="304"/>
                  </a:lnTo>
                  <a:lnTo>
                    <a:pt x="76" y="322"/>
                  </a:lnTo>
                  <a:lnTo>
                    <a:pt x="74" y="340"/>
                  </a:lnTo>
                  <a:lnTo>
                    <a:pt x="24" y="340"/>
                  </a:lnTo>
                  <a:lnTo>
                    <a:pt x="24" y="340"/>
                  </a:lnTo>
                  <a:lnTo>
                    <a:pt x="16" y="342"/>
                  </a:lnTo>
                  <a:lnTo>
                    <a:pt x="8" y="348"/>
                  </a:lnTo>
                  <a:lnTo>
                    <a:pt x="2" y="354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2" y="374"/>
                  </a:lnTo>
                  <a:lnTo>
                    <a:pt x="8" y="380"/>
                  </a:lnTo>
                  <a:lnTo>
                    <a:pt x="16" y="386"/>
                  </a:lnTo>
                  <a:lnTo>
                    <a:pt x="24" y="388"/>
                  </a:lnTo>
                  <a:lnTo>
                    <a:pt x="74" y="388"/>
                  </a:lnTo>
                  <a:lnTo>
                    <a:pt x="74" y="388"/>
                  </a:lnTo>
                  <a:lnTo>
                    <a:pt x="76" y="406"/>
                  </a:lnTo>
                  <a:lnTo>
                    <a:pt x="80" y="424"/>
                  </a:lnTo>
                  <a:lnTo>
                    <a:pt x="86" y="440"/>
                  </a:lnTo>
                  <a:lnTo>
                    <a:pt x="92" y="456"/>
                  </a:lnTo>
                  <a:lnTo>
                    <a:pt x="98" y="472"/>
                  </a:lnTo>
                  <a:lnTo>
                    <a:pt x="108" y="488"/>
                  </a:lnTo>
                  <a:lnTo>
                    <a:pt x="116" y="502"/>
                  </a:lnTo>
                  <a:lnTo>
                    <a:pt x="126" y="516"/>
                  </a:lnTo>
                  <a:lnTo>
                    <a:pt x="92" y="550"/>
                  </a:lnTo>
                  <a:lnTo>
                    <a:pt x="92" y="550"/>
                  </a:lnTo>
                  <a:lnTo>
                    <a:pt x="86" y="558"/>
                  </a:lnTo>
                  <a:lnTo>
                    <a:pt x="86" y="568"/>
                  </a:lnTo>
                  <a:lnTo>
                    <a:pt x="86" y="576"/>
                  </a:lnTo>
                  <a:lnTo>
                    <a:pt x="92" y="584"/>
                  </a:lnTo>
                  <a:lnTo>
                    <a:pt x="92" y="584"/>
                  </a:lnTo>
                  <a:lnTo>
                    <a:pt x="100" y="590"/>
                  </a:lnTo>
                  <a:lnTo>
                    <a:pt x="110" y="592"/>
                  </a:lnTo>
                  <a:lnTo>
                    <a:pt x="110" y="592"/>
                  </a:lnTo>
                  <a:lnTo>
                    <a:pt x="118" y="590"/>
                  </a:lnTo>
                  <a:lnTo>
                    <a:pt x="126" y="584"/>
                  </a:lnTo>
                  <a:lnTo>
                    <a:pt x="160" y="550"/>
                  </a:lnTo>
                  <a:lnTo>
                    <a:pt x="160" y="550"/>
                  </a:lnTo>
                  <a:lnTo>
                    <a:pt x="176" y="562"/>
                  </a:lnTo>
                  <a:lnTo>
                    <a:pt x="194" y="572"/>
                  </a:lnTo>
                  <a:lnTo>
                    <a:pt x="212" y="582"/>
                  </a:lnTo>
                  <a:lnTo>
                    <a:pt x="230" y="590"/>
                  </a:lnTo>
                  <a:lnTo>
                    <a:pt x="250" y="596"/>
                  </a:lnTo>
                  <a:lnTo>
                    <a:pt x="270" y="600"/>
                  </a:lnTo>
                  <a:lnTo>
                    <a:pt x="292" y="604"/>
                  </a:lnTo>
                  <a:lnTo>
                    <a:pt x="312" y="604"/>
                  </a:lnTo>
                  <a:lnTo>
                    <a:pt x="312" y="604"/>
                  </a:lnTo>
                  <a:lnTo>
                    <a:pt x="334" y="604"/>
                  </a:lnTo>
                  <a:lnTo>
                    <a:pt x="354" y="600"/>
                  </a:lnTo>
                  <a:lnTo>
                    <a:pt x="376" y="596"/>
                  </a:lnTo>
                  <a:lnTo>
                    <a:pt x="394" y="590"/>
                  </a:lnTo>
                  <a:lnTo>
                    <a:pt x="414" y="582"/>
                  </a:lnTo>
                  <a:lnTo>
                    <a:pt x="432" y="572"/>
                  </a:lnTo>
                  <a:lnTo>
                    <a:pt x="448" y="562"/>
                  </a:lnTo>
                  <a:lnTo>
                    <a:pt x="464" y="550"/>
                  </a:lnTo>
                  <a:lnTo>
                    <a:pt x="500" y="584"/>
                  </a:lnTo>
                  <a:lnTo>
                    <a:pt x="500" y="584"/>
                  </a:lnTo>
                  <a:lnTo>
                    <a:pt x="508" y="590"/>
                  </a:lnTo>
                  <a:lnTo>
                    <a:pt x="516" y="592"/>
                  </a:lnTo>
                  <a:lnTo>
                    <a:pt x="516" y="592"/>
                  </a:lnTo>
                  <a:lnTo>
                    <a:pt x="526" y="590"/>
                  </a:lnTo>
                  <a:lnTo>
                    <a:pt x="534" y="584"/>
                  </a:lnTo>
                  <a:lnTo>
                    <a:pt x="534" y="584"/>
                  </a:lnTo>
                  <a:lnTo>
                    <a:pt x="538" y="576"/>
                  </a:lnTo>
                  <a:lnTo>
                    <a:pt x="540" y="568"/>
                  </a:lnTo>
                  <a:lnTo>
                    <a:pt x="538" y="558"/>
                  </a:lnTo>
                  <a:lnTo>
                    <a:pt x="534" y="550"/>
                  </a:lnTo>
                  <a:lnTo>
                    <a:pt x="498" y="516"/>
                  </a:lnTo>
                  <a:lnTo>
                    <a:pt x="498" y="516"/>
                  </a:lnTo>
                  <a:lnTo>
                    <a:pt x="508" y="502"/>
                  </a:lnTo>
                  <a:lnTo>
                    <a:pt x="518" y="488"/>
                  </a:lnTo>
                  <a:lnTo>
                    <a:pt x="526" y="472"/>
                  </a:lnTo>
                  <a:lnTo>
                    <a:pt x="534" y="456"/>
                  </a:lnTo>
                  <a:lnTo>
                    <a:pt x="540" y="440"/>
                  </a:lnTo>
                  <a:lnTo>
                    <a:pt x="546" y="424"/>
                  </a:lnTo>
                  <a:lnTo>
                    <a:pt x="550" y="406"/>
                  </a:lnTo>
                  <a:lnTo>
                    <a:pt x="552" y="388"/>
                  </a:lnTo>
                  <a:lnTo>
                    <a:pt x="600" y="388"/>
                  </a:lnTo>
                  <a:lnTo>
                    <a:pt x="600" y="388"/>
                  </a:lnTo>
                  <a:lnTo>
                    <a:pt x="610" y="386"/>
                  </a:lnTo>
                  <a:lnTo>
                    <a:pt x="618" y="380"/>
                  </a:lnTo>
                  <a:lnTo>
                    <a:pt x="622" y="374"/>
                  </a:lnTo>
                  <a:lnTo>
                    <a:pt x="624" y="364"/>
                  </a:lnTo>
                  <a:lnTo>
                    <a:pt x="624" y="364"/>
                  </a:lnTo>
                  <a:lnTo>
                    <a:pt x="622" y="354"/>
                  </a:lnTo>
                  <a:lnTo>
                    <a:pt x="618" y="348"/>
                  </a:lnTo>
                  <a:lnTo>
                    <a:pt x="610" y="342"/>
                  </a:lnTo>
                  <a:lnTo>
                    <a:pt x="600" y="340"/>
                  </a:lnTo>
                  <a:lnTo>
                    <a:pt x="600" y="340"/>
                  </a:lnTo>
                  <a:close/>
                  <a:moveTo>
                    <a:pt x="336" y="566"/>
                  </a:moveTo>
                  <a:lnTo>
                    <a:pt x="336" y="332"/>
                  </a:lnTo>
                  <a:lnTo>
                    <a:pt x="336" y="332"/>
                  </a:lnTo>
                  <a:lnTo>
                    <a:pt x="334" y="322"/>
                  </a:lnTo>
                  <a:lnTo>
                    <a:pt x="330" y="316"/>
                  </a:lnTo>
                  <a:lnTo>
                    <a:pt x="322" y="310"/>
                  </a:lnTo>
                  <a:lnTo>
                    <a:pt x="312" y="308"/>
                  </a:lnTo>
                  <a:lnTo>
                    <a:pt x="312" y="308"/>
                  </a:lnTo>
                  <a:lnTo>
                    <a:pt x="304" y="310"/>
                  </a:lnTo>
                  <a:lnTo>
                    <a:pt x="296" y="316"/>
                  </a:lnTo>
                  <a:lnTo>
                    <a:pt x="290" y="322"/>
                  </a:lnTo>
                  <a:lnTo>
                    <a:pt x="288" y="332"/>
                  </a:lnTo>
                  <a:lnTo>
                    <a:pt x="288" y="566"/>
                  </a:lnTo>
                  <a:lnTo>
                    <a:pt x="288" y="566"/>
                  </a:lnTo>
                  <a:lnTo>
                    <a:pt x="270" y="564"/>
                  </a:lnTo>
                  <a:lnTo>
                    <a:pt x="252" y="558"/>
                  </a:lnTo>
                  <a:lnTo>
                    <a:pt x="234" y="552"/>
                  </a:lnTo>
                  <a:lnTo>
                    <a:pt x="218" y="544"/>
                  </a:lnTo>
                  <a:lnTo>
                    <a:pt x="202" y="536"/>
                  </a:lnTo>
                  <a:lnTo>
                    <a:pt x="188" y="524"/>
                  </a:lnTo>
                  <a:lnTo>
                    <a:pt x="174" y="512"/>
                  </a:lnTo>
                  <a:lnTo>
                    <a:pt x="160" y="500"/>
                  </a:lnTo>
                  <a:lnTo>
                    <a:pt x="150" y="486"/>
                  </a:lnTo>
                  <a:lnTo>
                    <a:pt x="140" y="470"/>
                  </a:lnTo>
                  <a:lnTo>
                    <a:pt x="130" y="454"/>
                  </a:lnTo>
                  <a:lnTo>
                    <a:pt x="122" y="438"/>
                  </a:lnTo>
                  <a:lnTo>
                    <a:pt x="116" y="420"/>
                  </a:lnTo>
                  <a:lnTo>
                    <a:pt x="112" y="402"/>
                  </a:lnTo>
                  <a:lnTo>
                    <a:pt x="110" y="384"/>
                  </a:lnTo>
                  <a:lnTo>
                    <a:pt x="108" y="364"/>
                  </a:lnTo>
                  <a:lnTo>
                    <a:pt x="108" y="364"/>
                  </a:lnTo>
                  <a:lnTo>
                    <a:pt x="110" y="338"/>
                  </a:lnTo>
                  <a:lnTo>
                    <a:pt x="116" y="314"/>
                  </a:lnTo>
                  <a:lnTo>
                    <a:pt x="122" y="290"/>
                  </a:lnTo>
                  <a:lnTo>
                    <a:pt x="132" y="268"/>
                  </a:lnTo>
                  <a:lnTo>
                    <a:pt x="492" y="268"/>
                  </a:lnTo>
                  <a:lnTo>
                    <a:pt x="492" y="268"/>
                  </a:lnTo>
                  <a:lnTo>
                    <a:pt x="502" y="290"/>
                  </a:lnTo>
                  <a:lnTo>
                    <a:pt x="510" y="314"/>
                  </a:lnTo>
                  <a:lnTo>
                    <a:pt x="516" y="338"/>
                  </a:lnTo>
                  <a:lnTo>
                    <a:pt x="516" y="364"/>
                  </a:lnTo>
                  <a:lnTo>
                    <a:pt x="516" y="364"/>
                  </a:lnTo>
                  <a:lnTo>
                    <a:pt x="516" y="384"/>
                  </a:lnTo>
                  <a:lnTo>
                    <a:pt x="514" y="402"/>
                  </a:lnTo>
                  <a:lnTo>
                    <a:pt x="508" y="420"/>
                  </a:lnTo>
                  <a:lnTo>
                    <a:pt x="502" y="438"/>
                  </a:lnTo>
                  <a:lnTo>
                    <a:pt x="496" y="454"/>
                  </a:lnTo>
                  <a:lnTo>
                    <a:pt x="486" y="470"/>
                  </a:lnTo>
                  <a:lnTo>
                    <a:pt x="476" y="486"/>
                  </a:lnTo>
                  <a:lnTo>
                    <a:pt x="464" y="500"/>
                  </a:lnTo>
                  <a:lnTo>
                    <a:pt x="452" y="512"/>
                  </a:lnTo>
                  <a:lnTo>
                    <a:pt x="438" y="524"/>
                  </a:lnTo>
                  <a:lnTo>
                    <a:pt x="424" y="536"/>
                  </a:lnTo>
                  <a:lnTo>
                    <a:pt x="408" y="544"/>
                  </a:lnTo>
                  <a:lnTo>
                    <a:pt x="390" y="552"/>
                  </a:lnTo>
                  <a:lnTo>
                    <a:pt x="374" y="558"/>
                  </a:lnTo>
                  <a:lnTo>
                    <a:pt x="356" y="564"/>
                  </a:lnTo>
                  <a:lnTo>
                    <a:pt x="336" y="566"/>
                  </a:lnTo>
                  <a:lnTo>
                    <a:pt x="336" y="566"/>
                  </a:lnTo>
                  <a:close/>
                  <a:moveTo>
                    <a:pt x="200" y="372"/>
                  </a:moveTo>
                  <a:lnTo>
                    <a:pt x="200" y="372"/>
                  </a:lnTo>
                  <a:lnTo>
                    <a:pt x="192" y="372"/>
                  </a:lnTo>
                  <a:lnTo>
                    <a:pt x="182" y="376"/>
                  </a:lnTo>
                  <a:lnTo>
                    <a:pt x="174" y="380"/>
                  </a:lnTo>
                  <a:lnTo>
                    <a:pt x="166" y="386"/>
                  </a:lnTo>
                  <a:lnTo>
                    <a:pt x="160" y="394"/>
                  </a:lnTo>
                  <a:lnTo>
                    <a:pt x="156" y="402"/>
                  </a:lnTo>
                  <a:lnTo>
                    <a:pt x="154" y="410"/>
                  </a:lnTo>
                  <a:lnTo>
                    <a:pt x="152" y="420"/>
                  </a:lnTo>
                  <a:lnTo>
                    <a:pt x="152" y="420"/>
                  </a:lnTo>
                  <a:lnTo>
                    <a:pt x="154" y="430"/>
                  </a:lnTo>
                  <a:lnTo>
                    <a:pt x="156" y="438"/>
                  </a:lnTo>
                  <a:lnTo>
                    <a:pt x="160" y="446"/>
                  </a:lnTo>
                  <a:lnTo>
                    <a:pt x="166" y="454"/>
                  </a:lnTo>
                  <a:lnTo>
                    <a:pt x="174" y="460"/>
                  </a:lnTo>
                  <a:lnTo>
                    <a:pt x="182" y="464"/>
                  </a:lnTo>
                  <a:lnTo>
                    <a:pt x="192" y="468"/>
                  </a:lnTo>
                  <a:lnTo>
                    <a:pt x="200" y="468"/>
                  </a:lnTo>
                  <a:lnTo>
                    <a:pt x="200" y="468"/>
                  </a:lnTo>
                  <a:lnTo>
                    <a:pt x="210" y="468"/>
                  </a:lnTo>
                  <a:lnTo>
                    <a:pt x="220" y="464"/>
                  </a:lnTo>
                  <a:lnTo>
                    <a:pt x="228" y="460"/>
                  </a:lnTo>
                  <a:lnTo>
                    <a:pt x="234" y="454"/>
                  </a:lnTo>
                  <a:lnTo>
                    <a:pt x="240" y="446"/>
                  </a:lnTo>
                  <a:lnTo>
                    <a:pt x="244" y="438"/>
                  </a:lnTo>
                  <a:lnTo>
                    <a:pt x="248" y="43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10"/>
                  </a:lnTo>
                  <a:lnTo>
                    <a:pt x="244" y="402"/>
                  </a:lnTo>
                  <a:lnTo>
                    <a:pt x="240" y="394"/>
                  </a:lnTo>
                  <a:lnTo>
                    <a:pt x="234" y="386"/>
                  </a:lnTo>
                  <a:lnTo>
                    <a:pt x="228" y="380"/>
                  </a:lnTo>
                  <a:lnTo>
                    <a:pt x="220" y="376"/>
                  </a:lnTo>
                  <a:lnTo>
                    <a:pt x="210" y="372"/>
                  </a:lnTo>
                  <a:lnTo>
                    <a:pt x="200" y="372"/>
                  </a:lnTo>
                  <a:lnTo>
                    <a:pt x="200" y="372"/>
                  </a:lnTo>
                  <a:close/>
                  <a:moveTo>
                    <a:pt x="424" y="372"/>
                  </a:moveTo>
                  <a:lnTo>
                    <a:pt x="424" y="372"/>
                  </a:lnTo>
                  <a:lnTo>
                    <a:pt x="416" y="372"/>
                  </a:lnTo>
                  <a:lnTo>
                    <a:pt x="406" y="376"/>
                  </a:lnTo>
                  <a:lnTo>
                    <a:pt x="398" y="380"/>
                  </a:lnTo>
                  <a:lnTo>
                    <a:pt x="390" y="386"/>
                  </a:lnTo>
                  <a:lnTo>
                    <a:pt x="384" y="394"/>
                  </a:lnTo>
                  <a:lnTo>
                    <a:pt x="380" y="402"/>
                  </a:lnTo>
                  <a:lnTo>
                    <a:pt x="378" y="410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78" y="430"/>
                  </a:lnTo>
                  <a:lnTo>
                    <a:pt x="380" y="438"/>
                  </a:lnTo>
                  <a:lnTo>
                    <a:pt x="384" y="446"/>
                  </a:lnTo>
                  <a:lnTo>
                    <a:pt x="390" y="454"/>
                  </a:lnTo>
                  <a:lnTo>
                    <a:pt x="398" y="460"/>
                  </a:lnTo>
                  <a:lnTo>
                    <a:pt x="406" y="464"/>
                  </a:lnTo>
                  <a:lnTo>
                    <a:pt x="416" y="468"/>
                  </a:lnTo>
                  <a:lnTo>
                    <a:pt x="424" y="468"/>
                  </a:lnTo>
                  <a:lnTo>
                    <a:pt x="424" y="468"/>
                  </a:lnTo>
                  <a:lnTo>
                    <a:pt x="434" y="468"/>
                  </a:lnTo>
                  <a:lnTo>
                    <a:pt x="444" y="464"/>
                  </a:lnTo>
                  <a:lnTo>
                    <a:pt x="452" y="460"/>
                  </a:lnTo>
                  <a:lnTo>
                    <a:pt x="458" y="454"/>
                  </a:lnTo>
                  <a:lnTo>
                    <a:pt x="464" y="446"/>
                  </a:lnTo>
                  <a:lnTo>
                    <a:pt x="468" y="438"/>
                  </a:lnTo>
                  <a:lnTo>
                    <a:pt x="472" y="430"/>
                  </a:lnTo>
                  <a:lnTo>
                    <a:pt x="472" y="420"/>
                  </a:lnTo>
                  <a:lnTo>
                    <a:pt x="472" y="420"/>
                  </a:lnTo>
                  <a:lnTo>
                    <a:pt x="472" y="410"/>
                  </a:lnTo>
                  <a:lnTo>
                    <a:pt x="468" y="402"/>
                  </a:lnTo>
                  <a:lnTo>
                    <a:pt x="464" y="394"/>
                  </a:lnTo>
                  <a:lnTo>
                    <a:pt x="458" y="386"/>
                  </a:lnTo>
                  <a:lnTo>
                    <a:pt x="452" y="380"/>
                  </a:lnTo>
                  <a:lnTo>
                    <a:pt x="444" y="376"/>
                  </a:lnTo>
                  <a:lnTo>
                    <a:pt x="434" y="372"/>
                  </a:lnTo>
                  <a:lnTo>
                    <a:pt x="424" y="372"/>
                  </a:lnTo>
                  <a:lnTo>
                    <a:pt x="424" y="372"/>
                  </a:lnTo>
                  <a:close/>
                </a:path>
              </a:pathLst>
            </a:custGeom>
            <a:solidFill>
              <a:srgbClr val="91AC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grpSp>
        <p:nvGrpSpPr>
          <p:cNvPr id="75" name="그룹 25"/>
          <p:cNvGrpSpPr/>
          <p:nvPr/>
        </p:nvGrpSpPr>
        <p:grpSpPr>
          <a:xfrm>
            <a:off x="4760413" y="1906946"/>
            <a:ext cx="3161074" cy="496368"/>
            <a:chOff x="4630530" y="2650574"/>
            <a:chExt cx="3613878" cy="567470"/>
          </a:xfrm>
        </p:grpSpPr>
        <p:sp>
          <p:nvSpPr>
            <p:cNvPr id="77" name="Rectangle 3"/>
            <p:cNvSpPr txBox="1">
              <a:spLocks noChangeArrowheads="1"/>
            </p:cNvSpPr>
            <p:nvPr/>
          </p:nvSpPr>
          <p:spPr bwMode="auto">
            <a:xfrm>
              <a:off x="5436096" y="2717975"/>
              <a:ext cx="2808312" cy="28094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402D1F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expand the forests resources</a:t>
              </a:r>
              <a:endParaRPr lang="en-US" altLang="ko-KR" sz="1600" b="1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4630530" y="2650574"/>
              <a:ext cx="643820" cy="567470"/>
            </a:xfrm>
            <a:custGeom>
              <a:avLst/>
              <a:gdLst>
                <a:gd name="T0" fmla="*/ 294 w 624"/>
                <a:gd name="T1" fmla="*/ 160 h 550"/>
                <a:gd name="T2" fmla="*/ 306 w 624"/>
                <a:gd name="T3" fmla="*/ 142 h 550"/>
                <a:gd name="T4" fmla="*/ 326 w 624"/>
                <a:gd name="T5" fmla="*/ 146 h 550"/>
                <a:gd name="T6" fmla="*/ 330 w 624"/>
                <a:gd name="T7" fmla="*/ 220 h 550"/>
                <a:gd name="T8" fmla="*/ 390 w 624"/>
                <a:gd name="T9" fmla="*/ 178 h 550"/>
                <a:gd name="T10" fmla="*/ 450 w 624"/>
                <a:gd name="T11" fmla="*/ 164 h 550"/>
                <a:gd name="T12" fmla="*/ 452 w 624"/>
                <a:gd name="T13" fmla="*/ 118 h 550"/>
                <a:gd name="T14" fmla="*/ 210 w 624"/>
                <a:gd name="T15" fmla="*/ 80 h 550"/>
                <a:gd name="T16" fmla="*/ 162 w 624"/>
                <a:gd name="T17" fmla="*/ 138 h 550"/>
                <a:gd name="T18" fmla="*/ 192 w 624"/>
                <a:gd name="T19" fmla="*/ 166 h 550"/>
                <a:gd name="T20" fmla="*/ 256 w 624"/>
                <a:gd name="T21" fmla="*/ 190 h 550"/>
                <a:gd name="T22" fmla="*/ 506 w 624"/>
                <a:gd name="T23" fmla="*/ 202 h 550"/>
                <a:gd name="T24" fmla="*/ 454 w 624"/>
                <a:gd name="T25" fmla="*/ 198 h 550"/>
                <a:gd name="T26" fmla="*/ 388 w 624"/>
                <a:gd name="T27" fmla="*/ 220 h 550"/>
                <a:gd name="T28" fmla="*/ 348 w 624"/>
                <a:gd name="T29" fmla="*/ 254 h 550"/>
                <a:gd name="T30" fmla="*/ 318 w 624"/>
                <a:gd name="T31" fmla="*/ 314 h 550"/>
                <a:gd name="T32" fmla="*/ 312 w 624"/>
                <a:gd name="T33" fmla="*/ 330 h 550"/>
                <a:gd name="T34" fmla="*/ 288 w 624"/>
                <a:gd name="T35" fmla="*/ 268 h 550"/>
                <a:gd name="T36" fmla="*/ 254 w 624"/>
                <a:gd name="T37" fmla="*/ 232 h 550"/>
                <a:gd name="T38" fmla="*/ 188 w 624"/>
                <a:gd name="T39" fmla="*/ 202 h 550"/>
                <a:gd name="T40" fmla="*/ 120 w 624"/>
                <a:gd name="T41" fmla="*/ 202 h 550"/>
                <a:gd name="T42" fmla="*/ 0 w 624"/>
                <a:gd name="T43" fmla="*/ 232 h 550"/>
                <a:gd name="T44" fmla="*/ 2 w 624"/>
                <a:gd name="T45" fmla="*/ 372 h 550"/>
                <a:gd name="T46" fmla="*/ 24 w 624"/>
                <a:gd name="T47" fmla="*/ 436 h 550"/>
                <a:gd name="T48" fmla="*/ 62 w 624"/>
                <a:gd name="T49" fmla="*/ 476 h 550"/>
                <a:gd name="T50" fmla="*/ 144 w 624"/>
                <a:gd name="T51" fmla="*/ 510 h 550"/>
                <a:gd name="T52" fmla="*/ 228 w 624"/>
                <a:gd name="T53" fmla="*/ 492 h 550"/>
                <a:gd name="T54" fmla="*/ 208 w 624"/>
                <a:gd name="T55" fmla="*/ 440 h 550"/>
                <a:gd name="T56" fmla="*/ 160 w 624"/>
                <a:gd name="T57" fmla="*/ 380 h 550"/>
                <a:gd name="T58" fmla="*/ 140 w 624"/>
                <a:gd name="T59" fmla="*/ 356 h 550"/>
                <a:gd name="T60" fmla="*/ 148 w 624"/>
                <a:gd name="T61" fmla="*/ 338 h 550"/>
                <a:gd name="T62" fmla="*/ 168 w 624"/>
                <a:gd name="T63" fmla="*/ 340 h 550"/>
                <a:gd name="T64" fmla="*/ 236 w 624"/>
                <a:gd name="T65" fmla="*/ 418 h 550"/>
                <a:gd name="T66" fmla="*/ 270 w 624"/>
                <a:gd name="T67" fmla="*/ 516 h 550"/>
                <a:gd name="T68" fmla="*/ 272 w 624"/>
                <a:gd name="T69" fmla="*/ 534 h 550"/>
                <a:gd name="T70" fmla="*/ 282 w 624"/>
                <a:gd name="T71" fmla="*/ 548 h 550"/>
                <a:gd name="T72" fmla="*/ 290 w 624"/>
                <a:gd name="T73" fmla="*/ 550 h 550"/>
                <a:gd name="T74" fmla="*/ 308 w 624"/>
                <a:gd name="T75" fmla="*/ 530 h 550"/>
                <a:gd name="T76" fmla="*/ 294 w 624"/>
                <a:gd name="T77" fmla="*/ 462 h 550"/>
                <a:gd name="T78" fmla="*/ 304 w 624"/>
                <a:gd name="T79" fmla="*/ 404 h 550"/>
                <a:gd name="T80" fmla="*/ 316 w 624"/>
                <a:gd name="T81" fmla="*/ 384 h 550"/>
                <a:gd name="T82" fmla="*/ 338 w 624"/>
                <a:gd name="T83" fmla="*/ 440 h 550"/>
                <a:gd name="T84" fmla="*/ 318 w 624"/>
                <a:gd name="T85" fmla="*/ 530 h 550"/>
                <a:gd name="T86" fmla="*/ 328 w 624"/>
                <a:gd name="T87" fmla="*/ 548 h 550"/>
                <a:gd name="T88" fmla="*/ 336 w 624"/>
                <a:gd name="T89" fmla="*/ 550 h 550"/>
                <a:gd name="T90" fmla="*/ 354 w 624"/>
                <a:gd name="T91" fmla="*/ 534 h 550"/>
                <a:gd name="T92" fmla="*/ 356 w 624"/>
                <a:gd name="T93" fmla="*/ 516 h 550"/>
                <a:gd name="T94" fmla="*/ 378 w 624"/>
                <a:gd name="T95" fmla="*/ 442 h 550"/>
                <a:gd name="T96" fmla="*/ 438 w 624"/>
                <a:gd name="T97" fmla="*/ 358 h 550"/>
                <a:gd name="T98" fmla="*/ 470 w 624"/>
                <a:gd name="T99" fmla="*/ 336 h 550"/>
                <a:gd name="T100" fmla="*/ 486 w 624"/>
                <a:gd name="T101" fmla="*/ 350 h 550"/>
                <a:gd name="T102" fmla="*/ 480 w 624"/>
                <a:gd name="T103" fmla="*/ 368 h 550"/>
                <a:gd name="T104" fmla="*/ 428 w 624"/>
                <a:gd name="T105" fmla="*/ 424 h 550"/>
                <a:gd name="T106" fmla="*/ 398 w 624"/>
                <a:gd name="T107" fmla="*/ 492 h 550"/>
                <a:gd name="T108" fmla="*/ 460 w 624"/>
                <a:gd name="T109" fmla="*/ 510 h 550"/>
                <a:gd name="T110" fmla="*/ 546 w 624"/>
                <a:gd name="T111" fmla="*/ 490 h 550"/>
                <a:gd name="T112" fmla="*/ 590 w 624"/>
                <a:gd name="T113" fmla="*/ 452 h 550"/>
                <a:gd name="T114" fmla="*/ 620 w 624"/>
                <a:gd name="T115" fmla="*/ 388 h 550"/>
                <a:gd name="T116" fmla="*/ 624 w 624"/>
                <a:gd name="T117" fmla="*/ 354 h 550"/>
                <a:gd name="T118" fmla="*/ 506 w 624"/>
                <a:gd name="T119" fmla="*/ 20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4" h="550">
                  <a:moveTo>
                    <a:pt x="276" y="202"/>
                  </a:moveTo>
                  <a:lnTo>
                    <a:pt x="276" y="202"/>
                  </a:lnTo>
                  <a:lnTo>
                    <a:pt x="294" y="220"/>
                  </a:lnTo>
                  <a:lnTo>
                    <a:pt x="294" y="160"/>
                  </a:lnTo>
                  <a:lnTo>
                    <a:pt x="294" y="160"/>
                  </a:lnTo>
                  <a:lnTo>
                    <a:pt x="296" y="152"/>
                  </a:lnTo>
                  <a:lnTo>
                    <a:pt x="300" y="146"/>
                  </a:lnTo>
                  <a:lnTo>
                    <a:pt x="306" y="142"/>
                  </a:lnTo>
                  <a:lnTo>
                    <a:pt x="312" y="142"/>
                  </a:lnTo>
                  <a:lnTo>
                    <a:pt x="312" y="142"/>
                  </a:lnTo>
                  <a:lnTo>
                    <a:pt x="320" y="142"/>
                  </a:lnTo>
                  <a:lnTo>
                    <a:pt x="326" y="146"/>
                  </a:lnTo>
                  <a:lnTo>
                    <a:pt x="330" y="152"/>
                  </a:lnTo>
                  <a:lnTo>
                    <a:pt x="330" y="160"/>
                  </a:lnTo>
                  <a:lnTo>
                    <a:pt x="330" y="220"/>
                  </a:lnTo>
                  <a:lnTo>
                    <a:pt x="330" y="220"/>
                  </a:lnTo>
                  <a:lnTo>
                    <a:pt x="350" y="202"/>
                  </a:lnTo>
                  <a:lnTo>
                    <a:pt x="350" y="202"/>
                  </a:lnTo>
                  <a:lnTo>
                    <a:pt x="370" y="190"/>
                  </a:lnTo>
                  <a:lnTo>
                    <a:pt x="390" y="178"/>
                  </a:lnTo>
                  <a:lnTo>
                    <a:pt x="410" y="170"/>
                  </a:lnTo>
                  <a:lnTo>
                    <a:pt x="432" y="166"/>
                  </a:lnTo>
                  <a:lnTo>
                    <a:pt x="432" y="166"/>
                  </a:lnTo>
                  <a:lnTo>
                    <a:pt x="450" y="164"/>
                  </a:lnTo>
                  <a:lnTo>
                    <a:pt x="474" y="164"/>
                  </a:lnTo>
                  <a:lnTo>
                    <a:pt x="474" y="164"/>
                  </a:lnTo>
                  <a:lnTo>
                    <a:pt x="464" y="140"/>
                  </a:lnTo>
                  <a:lnTo>
                    <a:pt x="452" y="118"/>
                  </a:lnTo>
                  <a:lnTo>
                    <a:pt x="436" y="98"/>
                  </a:lnTo>
                  <a:lnTo>
                    <a:pt x="416" y="80"/>
                  </a:lnTo>
                  <a:lnTo>
                    <a:pt x="314" y="0"/>
                  </a:lnTo>
                  <a:lnTo>
                    <a:pt x="210" y="80"/>
                  </a:lnTo>
                  <a:lnTo>
                    <a:pt x="210" y="80"/>
                  </a:lnTo>
                  <a:lnTo>
                    <a:pt x="192" y="98"/>
                  </a:lnTo>
                  <a:lnTo>
                    <a:pt x="176" y="118"/>
                  </a:lnTo>
                  <a:lnTo>
                    <a:pt x="162" y="138"/>
                  </a:lnTo>
                  <a:lnTo>
                    <a:pt x="152" y="162"/>
                  </a:lnTo>
                  <a:lnTo>
                    <a:pt x="152" y="162"/>
                  </a:lnTo>
                  <a:lnTo>
                    <a:pt x="172" y="164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214" y="170"/>
                  </a:lnTo>
                  <a:lnTo>
                    <a:pt x="236" y="178"/>
                  </a:lnTo>
                  <a:lnTo>
                    <a:pt x="256" y="190"/>
                  </a:lnTo>
                  <a:lnTo>
                    <a:pt x="276" y="202"/>
                  </a:lnTo>
                  <a:lnTo>
                    <a:pt x="276" y="202"/>
                  </a:lnTo>
                  <a:close/>
                  <a:moveTo>
                    <a:pt x="506" y="202"/>
                  </a:moveTo>
                  <a:lnTo>
                    <a:pt x="506" y="202"/>
                  </a:lnTo>
                  <a:lnTo>
                    <a:pt x="506" y="202"/>
                  </a:lnTo>
                  <a:lnTo>
                    <a:pt x="488" y="200"/>
                  </a:lnTo>
                  <a:lnTo>
                    <a:pt x="472" y="198"/>
                  </a:lnTo>
                  <a:lnTo>
                    <a:pt x="454" y="198"/>
                  </a:lnTo>
                  <a:lnTo>
                    <a:pt x="436" y="202"/>
                  </a:lnTo>
                  <a:lnTo>
                    <a:pt x="420" y="206"/>
                  </a:lnTo>
                  <a:lnTo>
                    <a:pt x="404" y="212"/>
                  </a:lnTo>
                  <a:lnTo>
                    <a:pt x="388" y="220"/>
                  </a:lnTo>
                  <a:lnTo>
                    <a:pt x="372" y="232"/>
                  </a:lnTo>
                  <a:lnTo>
                    <a:pt x="372" y="232"/>
                  </a:lnTo>
                  <a:lnTo>
                    <a:pt x="360" y="242"/>
                  </a:lnTo>
                  <a:lnTo>
                    <a:pt x="348" y="254"/>
                  </a:lnTo>
                  <a:lnTo>
                    <a:pt x="338" y="268"/>
                  </a:lnTo>
                  <a:lnTo>
                    <a:pt x="330" y="282"/>
                  </a:lnTo>
                  <a:lnTo>
                    <a:pt x="322" y="298"/>
                  </a:lnTo>
                  <a:lnTo>
                    <a:pt x="318" y="314"/>
                  </a:lnTo>
                  <a:lnTo>
                    <a:pt x="314" y="330"/>
                  </a:lnTo>
                  <a:lnTo>
                    <a:pt x="312" y="346"/>
                  </a:lnTo>
                  <a:lnTo>
                    <a:pt x="312" y="346"/>
                  </a:lnTo>
                  <a:lnTo>
                    <a:pt x="312" y="330"/>
                  </a:lnTo>
                  <a:lnTo>
                    <a:pt x="308" y="314"/>
                  </a:lnTo>
                  <a:lnTo>
                    <a:pt x="302" y="298"/>
                  </a:lnTo>
                  <a:lnTo>
                    <a:pt x="296" y="282"/>
                  </a:lnTo>
                  <a:lnTo>
                    <a:pt x="288" y="268"/>
                  </a:lnTo>
                  <a:lnTo>
                    <a:pt x="278" y="254"/>
                  </a:lnTo>
                  <a:lnTo>
                    <a:pt x="266" y="242"/>
                  </a:lnTo>
                  <a:lnTo>
                    <a:pt x="254" y="232"/>
                  </a:lnTo>
                  <a:lnTo>
                    <a:pt x="254" y="232"/>
                  </a:lnTo>
                  <a:lnTo>
                    <a:pt x="238" y="220"/>
                  </a:lnTo>
                  <a:lnTo>
                    <a:pt x="222" y="212"/>
                  </a:lnTo>
                  <a:lnTo>
                    <a:pt x="206" y="206"/>
                  </a:lnTo>
                  <a:lnTo>
                    <a:pt x="188" y="202"/>
                  </a:lnTo>
                  <a:lnTo>
                    <a:pt x="172" y="198"/>
                  </a:lnTo>
                  <a:lnTo>
                    <a:pt x="154" y="198"/>
                  </a:lnTo>
                  <a:lnTo>
                    <a:pt x="136" y="200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354"/>
                  </a:lnTo>
                  <a:lnTo>
                    <a:pt x="2" y="354"/>
                  </a:lnTo>
                  <a:lnTo>
                    <a:pt x="2" y="354"/>
                  </a:lnTo>
                  <a:lnTo>
                    <a:pt x="2" y="372"/>
                  </a:lnTo>
                  <a:lnTo>
                    <a:pt x="6" y="388"/>
                  </a:lnTo>
                  <a:lnTo>
                    <a:pt x="10" y="406"/>
                  </a:lnTo>
                  <a:lnTo>
                    <a:pt x="16" y="422"/>
                  </a:lnTo>
                  <a:lnTo>
                    <a:pt x="24" y="436"/>
                  </a:lnTo>
                  <a:lnTo>
                    <a:pt x="36" y="452"/>
                  </a:lnTo>
                  <a:lnTo>
                    <a:pt x="48" y="464"/>
                  </a:lnTo>
                  <a:lnTo>
                    <a:pt x="62" y="476"/>
                  </a:lnTo>
                  <a:lnTo>
                    <a:pt x="62" y="476"/>
                  </a:lnTo>
                  <a:lnTo>
                    <a:pt x="80" y="490"/>
                  </a:lnTo>
                  <a:lnTo>
                    <a:pt x="100" y="500"/>
                  </a:lnTo>
                  <a:lnTo>
                    <a:pt x="122" y="506"/>
                  </a:lnTo>
                  <a:lnTo>
                    <a:pt x="144" y="510"/>
                  </a:lnTo>
                  <a:lnTo>
                    <a:pt x="166" y="510"/>
                  </a:lnTo>
                  <a:lnTo>
                    <a:pt x="186" y="506"/>
                  </a:lnTo>
                  <a:lnTo>
                    <a:pt x="208" y="502"/>
                  </a:lnTo>
                  <a:lnTo>
                    <a:pt x="228" y="492"/>
                  </a:lnTo>
                  <a:lnTo>
                    <a:pt x="228" y="492"/>
                  </a:lnTo>
                  <a:lnTo>
                    <a:pt x="222" y="474"/>
                  </a:lnTo>
                  <a:lnTo>
                    <a:pt x="216" y="456"/>
                  </a:lnTo>
                  <a:lnTo>
                    <a:pt x="208" y="440"/>
                  </a:lnTo>
                  <a:lnTo>
                    <a:pt x="198" y="424"/>
                  </a:lnTo>
                  <a:lnTo>
                    <a:pt x="186" y="408"/>
                  </a:lnTo>
                  <a:lnTo>
                    <a:pt x="174" y="394"/>
                  </a:lnTo>
                  <a:lnTo>
                    <a:pt x="160" y="380"/>
                  </a:lnTo>
                  <a:lnTo>
                    <a:pt x="146" y="368"/>
                  </a:lnTo>
                  <a:lnTo>
                    <a:pt x="146" y="368"/>
                  </a:lnTo>
                  <a:lnTo>
                    <a:pt x="142" y="362"/>
                  </a:lnTo>
                  <a:lnTo>
                    <a:pt x="140" y="356"/>
                  </a:lnTo>
                  <a:lnTo>
                    <a:pt x="140" y="350"/>
                  </a:lnTo>
                  <a:lnTo>
                    <a:pt x="142" y="342"/>
                  </a:lnTo>
                  <a:lnTo>
                    <a:pt x="142" y="342"/>
                  </a:lnTo>
                  <a:lnTo>
                    <a:pt x="148" y="338"/>
                  </a:lnTo>
                  <a:lnTo>
                    <a:pt x="154" y="336"/>
                  </a:lnTo>
                  <a:lnTo>
                    <a:pt x="162" y="336"/>
                  </a:lnTo>
                  <a:lnTo>
                    <a:pt x="168" y="340"/>
                  </a:lnTo>
                  <a:lnTo>
                    <a:pt x="168" y="340"/>
                  </a:lnTo>
                  <a:lnTo>
                    <a:pt x="188" y="358"/>
                  </a:lnTo>
                  <a:lnTo>
                    <a:pt x="206" y="376"/>
                  </a:lnTo>
                  <a:lnTo>
                    <a:pt x="222" y="396"/>
                  </a:lnTo>
                  <a:lnTo>
                    <a:pt x="236" y="418"/>
                  </a:lnTo>
                  <a:lnTo>
                    <a:pt x="248" y="442"/>
                  </a:lnTo>
                  <a:lnTo>
                    <a:pt x="258" y="466"/>
                  </a:lnTo>
                  <a:lnTo>
                    <a:pt x="264" y="490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0" y="516"/>
                  </a:lnTo>
                  <a:lnTo>
                    <a:pt x="272" y="534"/>
                  </a:lnTo>
                  <a:lnTo>
                    <a:pt x="272" y="534"/>
                  </a:lnTo>
                  <a:lnTo>
                    <a:pt x="274" y="540"/>
                  </a:lnTo>
                  <a:lnTo>
                    <a:pt x="278" y="546"/>
                  </a:lnTo>
                  <a:lnTo>
                    <a:pt x="282" y="548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8" y="548"/>
                  </a:lnTo>
                  <a:lnTo>
                    <a:pt x="302" y="544"/>
                  </a:lnTo>
                  <a:lnTo>
                    <a:pt x="306" y="538"/>
                  </a:lnTo>
                  <a:lnTo>
                    <a:pt x="308" y="530"/>
                  </a:lnTo>
                  <a:lnTo>
                    <a:pt x="308" y="530"/>
                  </a:lnTo>
                  <a:lnTo>
                    <a:pt x="304" y="508"/>
                  </a:lnTo>
                  <a:lnTo>
                    <a:pt x="300" y="484"/>
                  </a:lnTo>
                  <a:lnTo>
                    <a:pt x="294" y="462"/>
                  </a:lnTo>
                  <a:lnTo>
                    <a:pt x="286" y="440"/>
                  </a:lnTo>
                  <a:lnTo>
                    <a:pt x="286" y="440"/>
                  </a:lnTo>
                  <a:lnTo>
                    <a:pt x="298" y="422"/>
                  </a:lnTo>
                  <a:lnTo>
                    <a:pt x="304" y="404"/>
                  </a:lnTo>
                  <a:lnTo>
                    <a:pt x="310" y="384"/>
                  </a:lnTo>
                  <a:lnTo>
                    <a:pt x="312" y="366"/>
                  </a:lnTo>
                  <a:lnTo>
                    <a:pt x="312" y="366"/>
                  </a:lnTo>
                  <a:lnTo>
                    <a:pt x="316" y="384"/>
                  </a:lnTo>
                  <a:lnTo>
                    <a:pt x="320" y="404"/>
                  </a:lnTo>
                  <a:lnTo>
                    <a:pt x="328" y="422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2" y="462"/>
                  </a:lnTo>
                  <a:lnTo>
                    <a:pt x="326" y="484"/>
                  </a:lnTo>
                  <a:lnTo>
                    <a:pt x="320" y="508"/>
                  </a:lnTo>
                  <a:lnTo>
                    <a:pt x="318" y="530"/>
                  </a:lnTo>
                  <a:lnTo>
                    <a:pt x="318" y="530"/>
                  </a:lnTo>
                  <a:lnTo>
                    <a:pt x="320" y="538"/>
                  </a:lnTo>
                  <a:lnTo>
                    <a:pt x="322" y="544"/>
                  </a:lnTo>
                  <a:lnTo>
                    <a:pt x="328" y="548"/>
                  </a:lnTo>
                  <a:lnTo>
                    <a:pt x="334" y="550"/>
                  </a:lnTo>
                  <a:lnTo>
                    <a:pt x="334" y="550"/>
                  </a:lnTo>
                  <a:lnTo>
                    <a:pt x="336" y="550"/>
                  </a:lnTo>
                  <a:lnTo>
                    <a:pt x="336" y="550"/>
                  </a:lnTo>
                  <a:lnTo>
                    <a:pt x="342" y="548"/>
                  </a:lnTo>
                  <a:lnTo>
                    <a:pt x="348" y="546"/>
                  </a:lnTo>
                  <a:lnTo>
                    <a:pt x="352" y="540"/>
                  </a:lnTo>
                  <a:lnTo>
                    <a:pt x="354" y="534"/>
                  </a:lnTo>
                  <a:lnTo>
                    <a:pt x="354" y="534"/>
                  </a:lnTo>
                  <a:lnTo>
                    <a:pt x="356" y="518"/>
                  </a:lnTo>
                  <a:lnTo>
                    <a:pt x="356" y="518"/>
                  </a:lnTo>
                  <a:lnTo>
                    <a:pt x="356" y="516"/>
                  </a:lnTo>
                  <a:lnTo>
                    <a:pt x="356" y="516"/>
                  </a:lnTo>
                  <a:lnTo>
                    <a:pt x="360" y="490"/>
                  </a:lnTo>
                  <a:lnTo>
                    <a:pt x="368" y="466"/>
                  </a:lnTo>
                  <a:lnTo>
                    <a:pt x="378" y="442"/>
                  </a:lnTo>
                  <a:lnTo>
                    <a:pt x="390" y="418"/>
                  </a:lnTo>
                  <a:lnTo>
                    <a:pt x="404" y="396"/>
                  </a:lnTo>
                  <a:lnTo>
                    <a:pt x="420" y="376"/>
                  </a:lnTo>
                  <a:lnTo>
                    <a:pt x="438" y="358"/>
                  </a:lnTo>
                  <a:lnTo>
                    <a:pt x="458" y="340"/>
                  </a:lnTo>
                  <a:lnTo>
                    <a:pt x="458" y="340"/>
                  </a:lnTo>
                  <a:lnTo>
                    <a:pt x="464" y="336"/>
                  </a:lnTo>
                  <a:lnTo>
                    <a:pt x="470" y="336"/>
                  </a:lnTo>
                  <a:lnTo>
                    <a:pt x="478" y="338"/>
                  </a:lnTo>
                  <a:lnTo>
                    <a:pt x="482" y="342"/>
                  </a:lnTo>
                  <a:lnTo>
                    <a:pt x="482" y="342"/>
                  </a:lnTo>
                  <a:lnTo>
                    <a:pt x="486" y="350"/>
                  </a:lnTo>
                  <a:lnTo>
                    <a:pt x="486" y="356"/>
                  </a:lnTo>
                  <a:lnTo>
                    <a:pt x="484" y="362"/>
                  </a:lnTo>
                  <a:lnTo>
                    <a:pt x="480" y="368"/>
                  </a:lnTo>
                  <a:lnTo>
                    <a:pt x="480" y="368"/>
                  </a:lnTo>
                  <a:lnTo>
                    <a:pt x="464" y="380"/>
                  </a:lnTo>
                  <a:lnTo>
                    <a:pt x="452" y="394"/>
                  </a:lnTo>
                  <a:lnTo>
                    <a:pt x="438" y="408"/>
                  </a:lnTo>
                  <a:lnTo>
                    <a:pt x="428" y="424"/>
                  </a:lnTo>
                  <a:lnTo>
                    <a:pt x="418" y="440"/>
                  </a:lnTo>
                  <a:lnTo>
                    <a:pt x="410" y="456"/>
                  </a:lnTo>
                  <a:lnTo>
                    <a:pt x="402" y="474"/>
                  </a:lnTo>
                  <a:lnTo>
                    <a:pt x="398" y="492"/>
                  </a:lnTo>
                  <a:lnTo>
                    <a:pt x="398" y="492"/>
                  </a:lnTo>
                  <a:lnTo>
                    <a:pt x="418" y="502"/>
                  </a:lnTo>
                  <a:lnTo>
                    <a:pt x="438" y="506"/>
                  </a:lnTo>
                  <a:lnTo>
                    <a:pt x="460" y="510"/>
                  </a:lnTo>
                  <a:lnTo>
                    <a:pt x="482" y="510"/>
                  </a:lnTo>
                  <a:lnTo>
                    <a:pt x="504" y="506"/>
                  </a:lnTo>
                  <a:lnTo>
                    <a:pt x="524" y="500"/>
                  </a:lnTo>
                  <a:lnTo>
                    <a:pt x="546" y="490"/>
                  </a:lnTo>
                  <a:lnTo>
                    <a:pt x="564" y="476"/>
                  </a:lnTo>
                  <a:lnTo>
                    <a:pt x="564" y="476"/>
                  </a:lnTo>
                  <a:lnTo>
                    <a:pt x="578" y="464"/>
                  </a:lnTo>
                  <a:lnTo>
                    <a:pt x="590" y="452"/>
                  </a:lnTo>
                  <a:lnTo>
                    <a:pt x="600" y="436"/>
                  </a:lnTo>
                  <a:lnTo>
                    <a:pt x="610" y="422"/>
                  </a:lnTo>
                  <a:lnTo>
                    <a:pt x="616" y="406"/>
                  </a:lnTo>
                  <a:lnTo>
                    <a:pt x="620" y="388"/>
                  </a:lnTo>
                  <a:lnTo>
                    <a:pt x="624" y="372"/>
                  </a:lnTo>
                  <a:lnTo>
                    <a:pt x="624" y="354"/>
                  </a:lnTo>
                  <a:lnTo>
                    <a:pt x="624" y="354"/>
                  </a:lnTo>
                  <a:lnTo>
                    <a:pt x="624" y="354"/>
                  </a:lnTo>
                  <a:lnTo>
                    <a:pt x="624" y="232"/>
                  </a:lnTo>
                  <a:lnTo>
                    <a:pt x="624" y="232"/>
                  </a:lnTo>
                  <a:lnTo>
                    <a:pt x="506" y="202"/>
                  </a:lnTo>
                  <a:lnTo>
                    <a:pt x="506" y="202"/>
                  </a:lnTo>
                  <a:close/>
                </a:path>
              </a:pathLst>
            </a:custGeom>
            <a:solidFill>
              <a:srgbClr val="402D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grpSp>
        <p:nvGrpSpPr>
          <p:cNvPr id="80" name="그룹 30"/>
          <p:cNvGrpSpPr/>
          <p:nvPr/>
        </p:nvGrpSpPr>
        <p:grpSpPr>
          <a:xfrm>
            <a:off x="4803733" y="3614294"/>
            <a:ext cx="3117754" cy="813971"/>
            <a:chOff x="4680055" y="4558422"/>
            <a:chExt cx="3564353" cy="930567"/>
          </a:xfrm>
        </p:grpSpPr>
        <p:sp>
          <p:nvSpPr>
            <p:cNvPr id="82" name="Rectangle 3"/>
            <p:cNvSpPr txBox="1">
              <a:spLocks noChangeArrowheads="1"/>
            </p:cNvSpPr>
            <p:nvPr/>
          </p:nvSpPr>
          <p:spPr bwMode="auto">
            <a:xfrm>
              <a:off x="5436096" y="4558422"/>
              <a:ext cx="2808312" cy="84429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endParaRPr lang="en-US" altLang="ko-KR" sz="1600" b="1">
                <a:solidFill>
                  <a:srgbClr val="398153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spcBef>
                  <a:spcPts val="0"/>
                </a:spcBef>
                <a:defRPr/>
              </a:pPr>
              <a:r>
                <a:rPr lang="en-US" altLang="ko-KR" sz="1600" b="1">
                  <a:solidFill>
                    <a:srgbClr val="398153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protect farms and adjust the environment</a:t>
              </a:r>
              <a:endParaRPr lang="en-US" altLang="ko-KR" sz="1600" b="1">
                <a:solidFill>
                  <a:srgbClr val="398153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Freeform 23"/>
            <p:cNvSpPr>
              <a:spLocks noEditPoints="1"/>
            </p:cNvSpPr>
            <p:nvPr/>
          </p:nvSpPr>
          <p:spPr bwMode="auto">
            <a:xfrm>
              <a:off x="4680055" y="4843107"/>
              <a:ext cx="544770" cy="645882"/>
            </a:xfrm>
            <a:custGeom>
              <a:avLst/>
              <a:gdLst>
                <a:gd name="T0" fmla="*/ 450 w 528"/>
                <a:gd name="T1" fmla="*/ 110 h 626"/>
                <a:gd name="T2" fmla="*/ 346 w 528"/>
                <a:gd name="T3" fmla="*/ 16 h 626"/>
                <a:gd name="T4" fmla="*/ 222 w 528"/>
                <a:gd name="T5" fmla="*/ 4 h 626"/>
                <a:gd name="T6" fmla="*/ 102 w 528"/>
                <a:gd name="T7" fmla="*/ 76 h 626"/>
                <a:gd name="T8" fmla="*/ 54 w 528"/>
                <a:gd name="T9" fmla="*/ 210 h 626"/>
                <a:gd name="T10" fmla="*/ 90 w 528"/>
                <a:gd name="T11" fmla="*/ 328 h 626"/>
                <a:gd name="T12" fmla="*/ 202 w 528"/>
                <a:gd name="T13" fmla="*/ 410 h 626"/>
                <a:gd name="T14" fmla="*/ 326 w 528"/>
                <a:gd name="T15" fmla="*/ 410 h 626"/>
                <a:gd name="T16" fmla="*/ 438 w 528"/>
                <a:gd name="T17" fmla="*/ 328 h 626"/>
                <a:gd name="T18" fmla="*/ 474 w 528"/>
                <a:gd name="T19" fmla="*/ 210 h 626"/>
                <a:gd name="T20" fmla="*/ 438 w 528"/>
                <a:gd name="T21" fmla="*/ 210 h 626"/>
                <a:gd name="T22" fmla="*/ 376 w 528"/>
                <a:gd name="T23" fmla="*/ 258 h 626"/>
                <a:gd name="T24" fmla="*/ 376 w 528"/>
                <a:gd name="T25" fmla="*/ 162 h 626"/>
                <a:gd name="T26" fmla="*/ 368 w 528"/>
                <a:gd name="T27" fmla="*/ 128 h 626"/>
                <a:gd name="T28" fmla="*/ 354 w 528"/>
                <a:gd name="T29" fmla="*/ 60 h 626"/>
                <a:gd name="T30" fmla="*/ 342 w 528"/>
                <a:gd name="T31" fmla="*/ 230 h 626"/>
                <a:gd name="T32" fmla="*/ 188 w 528"/>
                <a:gd name="T33" fmla="*/ 248 h 626"/>
                <a:gd name="T34" fmla="*/ 226 w 528"/>
                <a:gd name="T35" fmla="*/ 176 h 626"/>
                <a:gd name="T36" fmla="*/ 342 w 528"/>
                <a:gd name="T37" fmla="*/ 210 h 626"/>
                <a:gd name="T38" fmla="*/ 304 w 528"/>
                <a:gd name="T39" fmla="*/ 72 h 626"/>
                <a:gd name="T40" fmla="*/ 264 w 528"/>
                <a:gd name="T41" fmla="*/ 142 h 626"/>
                <a:gd name="T42" fmla="*/ 226 w 528"/>
                <a:gd name="T43" fmla="*/ 72 h 626"/>
                <a:gd name="T44" fmla="*/ 198 w 528"/>
                <a:gd name="T45" fmla="*/ 50 h 626"/>
                <a:gd name="T46" fmla="*/ 120 w 528"/>
                <a:gd name="T47" fmla="*/ 112 h 626"/>
                <a:gd name="T48" fmla="*/ 104 w 528"/>
                <a:gd name="T49" fmla="*/ 276 h 626"/>
                <a:gd name="T50" fmla="*/ 92 w 528"/>
                <a:gd name="T51" fmla="*/ 192 h 626"/>
                <a:gd name="T52" fmla="*/ 154 w 528"/>
                <a:gd name="T53" fmla="*/ 162 h 626"/>
                <a:gd name="T54" fmla="*/ 128 w 528"/>
                <a:gd name="T55" fmla="*/ 266 h 626"/>
                <a:gd name="T56" fmla="*/ 160 w 528"/>
                <a:gd name="T57" fmla="*/ 292 h 626"/>
                <a:gd name="T58" fmla="*/ 154 w 528"/>
                <a:gd name="T59" fmla="*/ 344 h 626"/>
                <a:gd name="T60" fmla="*/ 244 w 528"/>
                <a:gd name="T61" fmla="*/ 364 h 626"/>
                <a:gd name="T62" fmla="*/ 196 w 528"/>
                <a:gd name="T63" fmla="*/ 284 h 626"/>
                <a:gd name="T64" fmla="*/ 320 w 528"/>
                <a:gd name="T65" fmla="*/ 320 h 626"/>
                <a:gd name="T66" fmla="*/ 264 w 528"/>
                <a:gd name="T67" fmla="*/ 370 h 626"/>
                <a:gd name="T68" fmla="*/ 368 w 528"/>
                <a:gd name="T69" fmla="*/ 292 h 626"/>
                <a:gd name="T70" fmla="*/ 330 w 528"/>
                <a:gd name="T71" fmla="*/ 370 h 626"/>
                <a:gd name="T72" fmla="*/ 206 w 528"/>
                <a:gd name="T73" fmla="*/ 494 h 626"/>
                <a:gd name="T74" fmla="*/ 116 w 528"/>
                <a:gd name="T75" fmla="*/ 428 h 626"/>
                <a:gd name="T76" fmla="*/ 110 w 528"/>
                <a:gd name="T77" fmla="*/ 460 h 626"/>
                <a:gd name="T78" fmla="*/ 38 w 528"/>
                <a:gd name="T79" fmla="*/ 366 h 626"/>
                <a:gd name="T80" fmla="*/ 12 w 528"/>
                <a:gd name="T81" fmla="*/ 356 h 626"/>
                <a:gd name="T82" fmla="*/ 2 w 528"/>
                <a:gd name="T83" fmla="*/ 380 h 626"/>
                <a:gd name="T84" fmla="*/ 42 w 528"/>
                <a:gd name="T85" fmla="*/ 508 h 626"/>
                <a:gd name="T86" fmla="*/ 184 w 528"/>
                <a:gd name="T87" fmla="*/ 624 h 626"/>
                <a:gd name="T88" fmla="*/ 226 w 528"/>
                <a:gd name="T89" fmla="*/ 608 h 626"/>
                <a:gd name="T90" fmla="*/ 218 w 528"/>
                <a:gd name="T91" fmla="*/ 516 h 626"/>
                <a:gd name="T92" fmla="*/ 510 w 528"/>
                <a:gd name="T93" fmla="*/ 356 h 626"/>
                <a:gd name="T94" fmla="*/ 492 w 528"/>
                <a:gd name="T95" fmla="*/ 366 h 626"/>
                <a:gd name="T96" fmla="*/ 420 w 528"/>
                <a:gd name="T97" fmla="*/ 460 h 626"/>
                <a:gd name="T98" fmla="*/ 406 w 528"/>
                <a:gd name="T99" fmla="*/ 426 h 626"/>
                <a:gd name="T100" fmla="*/ 322 w 528"/>
                <a:gd name="T101" fmla="*/ 494 h 626"/>
                <a:gd name="T102" fmla="*/ 296 w 528"/>
                <a:gd name="T103" fmla="*/ 588 h 626"/>
                <a:gd name="T104" fmla="*/ 320 w 528"/>
                <a:gd name="T105" fmla="*/ 622 h 626"/>
                <a:gd name="T106" fmla="*/ 370 w 528"/>
                <a:gd name="T107" fmla="*/ 606 h 626"/>
                <a:gd name="T108" fmla="*/ 494 w 528"/>
                <a:gd name="T109" fmla="*/ 500 h 626"/>
                <a:gd name="T110" fmla="*/ 528 w 528"/>
                <a:gd name="T111" fmla="*/ 37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" h="626">
                  <a:moveTo>
                    <a:pt x="474" y="210"/>
                  </a:moveTo>
                  <a:lnTo>
                    <a:pt x="474" y="210"/>
                  </a:lnTo>
                  <a:lnTo>
                    <a:pt x="474" y="188"/>
                  </a:lnTo>
                  <a:lnTo>
                    <a:pt x="470" y="168"/>
                  </a:lnTo>
                  <a:lnTo>
                    <a:pt x="464" y="148"/>
                  </a:lnTo>
                  <a:lnTo>
                    <a:pt x="458" y="128"/>
                  </a:lnTo>
                  <a:lnTo>
                    <a:pt x="450" y="110"/>
                  </a:lnTo>
                  <a:lnTo>
                    <a:pt x="438" y="92"/>
                  </a:lnTo>
                  <a:lnTo>
                    <a:pt x="426" y="76"/>
                  </a:lnTo>
                  <a:lnTo>
                    <a:pt x="412" y="62"/>
                  </a:lnTo>
                  <a:lnTo>
                    <a:pt x="398" y="48"/>
                  </a:lnTo>
                  <a:lnTo>
                    <a:pt x="382" y="36"/>
                  </a:lnTo>
                  <a:lnTo>
                    <a:pt x="364" y="26"/>
                  </a:lnTo>
                  <a:lnTo>
                    <a:pt x="346" y="16"/>
                  </a:lnTo>
                  <a:lnTo>
                    <a:pt x="326" y="10"/>
                  </a:lnTo>
                  <a:lnTo>
                    <a:pt x="306" y="4"/>
                  </a:lnTo>
                  <a:lnTo>
                    <a:pt x="286" y="2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42" y="2"/>
                  </a:lnTo>
                  <a:lnTo>
                    <a:pt x="222" y="4"/>
                  </a:lnTo>
                  <a:lnTo>
                    <a:pt x="202" y="10"/>
                  </a:lnTo>
                  <a:lnTo>
                    <a:pt x="182" y="16"/>
                  </a:lnTo>
                  <a:lnTo>
                    <a:pt x="164" y="26"/>
                  </a:lnTo>
                  <a:lnTo>
                    <a:pt x="148" y="36"/>
                  </a:lnTo>
                  <a:lnTo>
                    <a:pt x="130" y="48"/>
                  </a:lnTo>
                  <a:lnTo>
                    <a:pt x="116" y="62"/>
                  </a:lnTo>
                  <a:lnTo>
                    <a:pt x="102" y="76"/>
                  </a:lnTo>
                  <a:lnTo>
                    <a:pt x="90" y="92"/>
                  </a:lnTo>
                  <a:lnTo>
                    <a:pt x="80" y="110"/>
                  </a:lnTo>
                  <a:lnTo>
                    <a:pt x="70" y="128"/>
                  </a:lnTo>
                  <a:lnTo>
                    <a:pt x="64" y="148"/>
                  </a:lnTo>
                  <a:lnTo>
                    <a:pt x="58" y="168"/>
                  </a:lnTo>
                  <a:lnTo>
                    <a:pt x="56" y="188"/>
                  </a:lnTo>
                  <a:lnTo>
                    <a:pt x="54" y="210"/>
                  </a:lnTo>
                  <a:lnTo>
                    <a:pt x="54" y="210"/>
                  </a:lnTo>
                  <a:lnTo>
                    <a:pt x="56" y="232"/>
                  </a:lnTo>
                  <a:lnTo>
                    <a:pt x="58" y="252"/>
                  </a:lnTo>
                  <a:lnTo>
                    <a:pt x="64" y="272"/>
                  </a:lnTo>
                  <a:lnTo>
                    <a:pt x="70" y="292"/>
                  </a:lnTo>
                  <a:lnTo>
                    <a:pt x="80" y="310"/>
                  </a:lnTo>
                  <a:lnTo>
                    <a:pt x="90" y="328"/>
                  </a:lnTo>
                  <a:lnTo>
                    <a:pt x="102" y="344"/>
                  </a:lnTo>
                  <a:lnTo>
                    <a:pt x="116" y="358"/>
                  </a:lnTo>
                  <a:lnTo>
                    <a:pt x="130" y="372"/>
                  </a:lnTo>
                  <a:lnTo>
                    <a:pt x="148" y="384"/>
                  </a:lnTo>
                  <a:lnTo>
                    <a:pt x="164" y="394"/>
                  </a:lnTo>
                  <a:lnTo>
                    <a:pt x="182" y="404"/>
                  </a:lnTo>
                  <a:lnTo>
                    <a:pt x="202" y="410"/>
                  </a:lnTo>
                  <a:lnTo>
                    <a:pt x="222" y="416"/>
                  </a:lnTo>
                  <a:lnTo>
                    <a:pt x="242" y="418"/>
                  </a:lnTo>
                  <a:lnTo>
                    <a:pt x="264" y="420"/>
                  </a:lnTo>
                  <a:lnTo>
                    <a:pt x="264" y="420"/>
                  </a:lnTo>
                  <a:lnTo>
                    <a:pt x="286" y="418"/>
                  </a:lnTo>
                  <a:lnTo>
                    <a:pt x="306" y="416"/>
                  </a:lnTo>
                  <a:lnTo>
                    <a:pt x="326" y="410"/>
                  </a:lnTo>
                  <a:lnTo>
                    <a:pt x="346" y="404"/>
                  </a:lnTo>
                  <a:lnTo>
                    <a:pt x="364" y="394"/>
                  </a:lnTo>
                  <a:lnTo>
                    <a:pt x="382" y="384"/>
                  </a:lnTo>
                  <a:lnTo>
                    <a:pt x="398" y="372"/>
                  </a:lnTo>
                  <a:lnTo>
                    <a:pt x="412" y="358"/>
                  </a:lnTo>
                  <a:lnTo>
                    <a:pt x="426" y="344"/>
                  </a:lnTo>
                  <a:lnTo>
                    <a:pt x="438" y="328"/>
                  </a:lnTo>
                  <a:lnTo>
                    <a:pt x="450" y="310"/>
                  </a:lnTo>
                  <a:lnTo>
                    <a:pt x="458" y="292"/>
                  </a:lnTo>
                  <a:lnTo>
                    <a:pt x="464" y="272"/>
                  </a:lnTo>
                  <a:lnTo>
                    <a:pt x="470" y="252"/>
                  </a:lnTo>
                  <a:lnTo>
                    <a:pt x="474" y="232"/>
                  </a:lnTo>
                  <a:lnTo>
                    <a:pt x="474" y="210"/>
                  </a:lnTo>
                  <a:lnTo>
                    <a:pt x="474" y="210"/>
                  </a:lnTo>
                  <a:close/>
                  <a:moveTo>
                    <a:pt x="426" y="144"/>
                  </a:moveTo>
                  <a:lnTo>
                    <a:pt x="426" y="144"/>
                  </a:lnTo>
                  <a:lnTo>
                    <a:pt x="432" y="160"/>
                  </a:lnTo>
                  <a:lnTo>
                    <a:pt x="436" y="176"/>
                  </a:lnTo>
                  <a:lnTo>
                    <a:pt x="438" y="192"/>
                  </a:lnTo>
                  <a:lnTo>
                    <a:pt x="438" y="210"/>
                  </a:lnTo>
                  <a:lnTo>
                    <a:pt x="438" y="210"/>
                  </a:lnTo>
                  <a:lnTo>
                    <a:pt x="438" y="228"/>
                  </a:lnTo>
                  <a:lnTo>
                    <a:pt x="436" y="244"/>
                  </a:lnTo>
                  <a:lnTo>
                    <a:pt x="432" y="260"/>
                  </a:lnTo>
                  <a:lnTo>
                    <a:pt x="426" y="276"/>
                  </a:lnTo>
                  <a:lnTo>
                    <a:pt x="426" y="276"/>
                  </a:lnTo>
                  <a:lnTo>
                    <a:pt x="400" y="266"/>
                  </a:lnTo>
                  <a:lnTo>
                    <a:pt x="376" y="258"/>
                  </a:lnTo>
                  <a:lnTo>
                    <a:pt x="376" y="258"/>
                  </a:lnTo>
                  <a:lnTo>
                    <a:pt x="378" y="234"/>
                  </a:lnTo>
                  <a:lnTo>
                    <a:pt x="378" y="210"/>
                  </a:lnTo>
                  <a:lnTo>
                    <a:pt x="378" y="210"/>
                  </a:lnTo>
                  <a:lnTo>
                    <a:pt x="378" y="186"/>
                  </a:lnTo>
                  <a:lnTo>
                    <a:pt x="376" y="162"/>
                  </a:lnTo>
                  <a:lnTo>
                    <a:pt x="376" y="162"/>
                  </a:lnTo>
                  <a:lnTo>
                    <a:pt x="400" y="154"/>
                  </a:lnTo>
                  <a:lnTo>
                    <a:pt x="426" y="144"/>
                  </a:lnTo>
                  <a:lnTo>
                    <a:pt x="426" y="144"/>
                  </a:lnTo>
                  <a:close/>
                  <a:moveTo>
                    <a:pt x="408" y="112"/>
                  </a:moveTo>
                  <a:lnTo>
                    <a:pt x="408" y="112"/>
                  </a:lnTo>
                  <a:lnTo>
                    <a:pt x="388" y="120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2" y="104"/>
                  </a:lnTo>
                  <a:lnTo>
                    <a:pt x="352" y="84"/>
                  </a:lnTo>
                  <a:lnTo>
                    <a:pt x="342" y="66"/>
                  </a:lnTo>
                  <a:lnTo>
                    <a:pt x="330" y="50"/>
                  </a:lnTo>
                  <a:lnTo>
                    <a:pt x="330" y="50"/>
                  </a:lnTo>
                  <a:lnTo>
                    <a:pt x="354" y="60"/>
                  </a:lnTo>
                  <a:lnTo>
                    <a:pt x="374" y="76"/>
                  </a:lnTo>
                  <a:lnTo>
                    <a:pt x="392" y="92"/>
                  </a:lnTo>
                  <a:lnTo>
                    <a:pt x="408" y="112"/>
                  </a:lnTo>
                  <a:lnTo>
                    <a:pt x="408" y="112"/>
                  </a:lnTo>
                  <a:close/>
                  <a:moveTo>
                    <a:pt x="342" y="210"/>
                  </a:moveTo>
                  <a:lnTo>
                    <a:pt x="342" y="210"/>
                  </a:lnTo>
                  <a:lnTo>
                    <a:pt x="342" y="230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02" y="244"/>
                  </a:lnTo>
                  <a:lnTo>
                    <a:pt x="264" y="242"/>
                  </a:lnTo>
                  <a:lnTo>
                    <a:pt x="226" y="244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88" y="230"/>
                  </a:lnTo>
                  <a:lnTo>
                    <a:pt x="186" y="210"/>
                  </a:lnTo>
                  <a:lnTo>
                    <a:pt x="186" y="210"/>
                  </a:lnTo>
                  <a:lnTo>
                    <a:pt x="188" y="190"/>
                  </a:lnTo>
                  <a:lnTo>
                    <a:pt x="188" y="172"/>
                  </a:lnTo>
                  <a:lnTo>
                    <a:pt x="188" y="172"/>
                  </a:lnTo>
                  <a:lnTo>
                    <a:pt x="226" y="176"/>
                  </a:lnTo>
                  <a:lnTo>
                    <a:pt x="264" y="178"/>
                  </a:lnTo>
                  <a:lnTo>
                    <a:pt x="264" y="178"/>
                  </a:lnTo>
                  <a:lnTo>
                    <a:pt x="302" y="176"/>
                  </a:lnTo>
                  <a:lnTo>
                    <a:pt x="340" y="172"/>
                  </a:lnTo>
                  <a:lnTo>
                    <a:pt x="340" y="172"/>
                  </a:lnTo>
                  <a:lnTo>
                    <a:pt x="342" y="190"/>
                  </a:lnTo>
                  <a:lnTo>
                    <a:pt x="342" y="210"/>
                  </a:lnTo>
                  <a:lnTo>
                    <a:pt x="342" y="210"/>
                  </a:lnTo>
                  <a:close/>
                  <a:moveTo>
                    <a:pt x="264" y="50"/>
                  </a:moveTo>
                  <a:lnTo>
                    <a:pt x="264" y="50"/>
                  </a:lnTo>
                  <a:lnTo>
                    <a:pt x="274" y="52"/>
                  </a:lnTo>
                  <a:lnTo>
                    <a:pt x="284" y="56"/>
                  </a:lnTo>
                  <a:lnTo>
                    <a:pt x="294" y="64"/>
                  </a:lnTo>
                  <a:lnTo>
                    <a:pt x="304" y="72"/>
                  </a:lnTo>
                  <a:lnTo>
                    <a:pt x="312" y="86"/>
                  </a:lnTo>
                  <a:lnTo>
                    <a:pt x="320" y="100"/>
                  </a:lnTo>
                  <a:lnTo>
                    <a:pt x="328" y="118"/>
                  </a:lnTo>
                  <a:lnTo>
                    <a:pt x="334" y="136"/>
                  </a:lnTo>
                  <a:lnTo>
                    <a:pt x="334" y="136"/>
                  </a:lnTo>
                  <a:lnTo>
                    <a:pt x="298" y="142"/>
                  </a:lnTo>
                  <a:lnTo>
                    <a:pt x="264" y="142"/>
                  </a:lnTo>
                  <a:lnTo>
                    <a:pt x="230" y="142"/>
                  </a:lnTo>
                  <a:lnTo>
                    <a:pt x="196" y="136"/>
                  </a:lnTo>
                  <a:lnTo>
                    <a:pt x="196" y="136"/>
                  </a:lnTo>
                  <a:lnTo>
                    <a:pt x="202" y="118"/>
                  </a:lnTo>
                  <a:lnTo>
                    <a:pt x="208" y="100"/>
                  </a:lnTo>
                  <a:lnTo>
                    <a:pt x="216" y="86"/>
                  </a:lnTo>
                  <a:lnTo>
                    <a:pt x="226" y="72"/>
                  </a:lnTo>
                  <a:lnTo>
                    <a:pt x="234" y="64"/>
                  </a:lnTo>
                  <a:lnTo>
                    <a:pt x="244" y="56"/>
                  </a:lnTo>
                  <a:lnTo>
                    <a:pt x="254" y="52"/>
                  </a:lnTo>
                  <a:lnTo>
                    <a:pt x="264" y="50"/>
                  </a:lnTo>
                  <a:lnTo>
                    <a:pt x="264" y="50"/>
                  </a:lnTo>
                  <a:close/>
                  <a:moveTo>
                    <a:pt x="198" y="50"/>
                  </a:moveTo>
                  <a:lnTo>
                    <a:pt x="198" y="50"/>
                  </a:lnTo>
                  <a:lnTo>
                    <a:pt x="186" y="66"/>
                  </a:lnTo>
                  <a:lnTo>
                    <a:pt x="176" y="84"/>
                  </a:lnTo>
                  <a:lnTo>
                    <a:pt x="168" y="104"/>
                  </a:lnTo>
                  <a:lnTo>
                    <a:pt x="160" y="128"/>
                  </a:lnTo>
                  <a:lnTo>
                    <a:pt x="160" y="128"/>
                  </a:lnTo>
                  <a:lnTo>
                    <a:pt x="140" y="120"/>
                  </a:lnTo>
                  <a:lnTo>
                    <a:pt x="120" y="112"/>
                  </a:lnTo>
                  <a:lnTo>
                    <a:pt x="120" y="112"/>
                  </a:lnTo>
                  <a:lnTo>
                    <a:pt x="136" y="92"/>
                  </a:lnTo>
                  <a:lnTo>
                    <a:pt x="154" y="76"/>
                  </a:lnTo>
                  <a:lnTo>
                    <a:pt x="176" y="60"/>
                  </a:lnTo>
                  <a:lnTo>
                    <a:pt x="198" y="50"/>
                  </a:lnTo>
                  <a:lnTo>
                    <a:pt x="198" y="50"/>
                  </a:lnTo>
                  <a:close/>
                  <a:moveTo>
                    <a:pt x="104" y="276"/>
                  </a:moveTo>
                  <a:lnTo>
                    <a:pt x="104" y="276"/>
                  </a:lnTo>
                  <a:lnTo>
                    <a:pt x="98" y="260"/>
                  </a:lnTo>
                  <a:lnTo>
                    <a:pt x="94" y="244"/>
                  </a:lnTo>
                  <a:lnTo>
                    <a:pt x="92" y="228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2" y="192"/>
                  </a:lnTo>
                  <a:lnTo>
                    <a:pt x="94" y="176"/>
                  </a:lnTo>
                  <a:lnTo>
                    <a:pt x="98" y="160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28" y="154"/>
                  </a:lnTo>
                  <a:lnTo>
                    <a:pt x="154" y="162"/>
                  </a:lnTo>
                  <a:lnTo>
                    <a:pt x="154" y="162"/>
                  </a:lnTo>
                  <a:lnTo>
                    <a:pt x="152" y="186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2" y="234"/>
                  </a:lnTo>
                  <a:lnTo>
                    <a:pt x="154" y="258"/>
                  </a:lnTo>
                  <a:lnTo>
                    <a:pt x="154" y="258"/>
                  </a:lnTo>
                  <a:lnTo>
                    <a:pt x="128" y="266"/>
                  </a:lnTo>
                  <a:lnTo>
                    <a:pt x="104" y="276"/>
                  </a:lnTo>
                  <a:lnTo>
                    <a:pt x="104" y="276"/>
                  </a:lnTo>
                  <a:close/>
                  <a:moveTo>
                    <a:pt x="120" y="308"/>
                  </a:moveTo>
                  <a:lnTo>
                    <a:pt x="120" y="308"/>
                  </a:lnTo>
                  <a:lnTo>
                    <a:pt x="140" y="300"/>
                  </a:lnTo>
                  <a:lnTo>
                    <a:pt x="160" y="292"/>
                  </a:lnTo>
                  <a:lnTo>
                    <a:pt x="160" y="292"/>
                  </a:lnTo>
                  <a:lnTo>
                    <a:pt x="168" y="316"/>
                  </a:lnTo>
                  <a:lnTo>
                    <a:pt x="176" y="336"/>
                  </a:lnTo>
                  <a:lnTo>
                    <a:pt x="186" y="354"/>
                  </a:lnTo>
                  <a:lnTo>
                    <a:pt x="198" y="370"/>
                  </a:lnTo>
                  <a:lnTo>
                    <a:pt x="198" y="370"/>
                  </a:lnTo>
                  <a:lnTo>
                    <a:pt x="176" y="360"/>
                  </a:lnTo>
                  <a:lnTo>
                    <a:pt x="154" y="344"/>
                  </a:lnTo>
                  <a:lnTo>
                    <a:pt x="136" y="328"/>
                  </a:lnTo>
                  <a:lnTo>
                    <a:pt x="120" y="308"/>
                  </a:lnTo>
                  <a:lnTo>
                    <a:pt x="120" y="308"/>
                  </a:lnTo>
                  <a:close/>
                  <a:moveTo>
                    <a:pt x="264" y="370"/>
                  </a:moveTo>
                  <a:lnTo>
                    <a:pt x="264" y="370"/>
                  </a:lnTo>
                  <a:lnTo>
                    <a:pt x="254" y="368"/>
                  </a:lnTo>
                  <a:lnTo>
                    <a:pt x="244" y="364"/>
                  </a:lnTo>
                  <a:lnTo>
                    <a:pt x="234" y="356"/>
                  </a:lnTo>
                  <a:lnTo>
                    <a:pt x="226" y="348"/>
                  </a:lnTo>
                  <a:lnTo>
                    <a:pt x="216" y="334"/>
                  </a:lnTo>
                  <a:lnTo>
                    <a:pt x="208" y="320"/>
                  </a:lnTo>
                  <a:lnTo>
                    <a:pt x="202" y="302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230" y="278"/>
                  </a:lnTo>
                  <a:lnTo>
                    <a:pt x="264" y="278"/>
                  </a:lnTo>
                  <a:lnTo>
                    <a:pt x="298" y="278"/>
                  </a:lnTo>
                  <a:lnTo>
                    <a:pt x="334" y="284"/>
                  </a:lnTo>
                  <a:lnTo>
                    <a:pt x="334" y="284"/>
                  </a:lnTo>
                  <a:lnTo>
                    <a:pt x="328" y="302"/>
                  </a:lnTo>
                  <a:lnTo>
                    <a:pt x="320" y="320"/>
                  </a:lnTo>
                  <a:lnTo>
                    <a:pt x="312" y="334"/>
                  </a:lnTo>
                  <a:lnTo>
                    <a:pt x="304" y="348"/>
                  </a:lnTo>
                  <a:lnTo>
                    <a:pt x="294" y="356"/>
                  </a:lnTo>
                  <a:lnTo>
                    <a:pt x="284" y="364"/>
                  </a:lnTo>
                  <a:lnTo>
                    <a:pt x="274" y="368"/>
                  </a:lnTo>
                  <a:lnTo>
                    <a:pt x="264" y="370"/>
                  </a:lnTo>
                  <a:lnTo>
                    <a:pt x="264" y="370"/>
                  </a:lnTo>
                  <a:close/>
                  <a:moveTo>
                    <a:pt x="330" y="370"/>
                  </a:moveTo>
                  <a:lnTo>
                    <a:pt x="330" y="370"/>
                  </a:lnTo>
                  <a:lnTo>
                    <a:pt x="342" y="354"/>
                  </a:lnTo>
                  <a:lnTo>
                    <a:pt x="352" y="336"/>
                  </a:lnTo>
                  <a:lnTo>
                    <a:pt x="362" y="316"/>
                  </a:lnTo>
                  <a:lnTo>
                    <a:pt x="368" y="292"/>
                  </a:lnTo>
                  <a:lnTo>
                    <a:pt x="368" y="292"/>
                  </a:lnTo>
                  <a:lnTo>
                    <a:pt x="388" y="300"/>
                  </a:lnTo>
                  <a:lnTo>
                    <a:pt x="408" y="308"/>
                  </a:lnTo>
                  <a:lnTo>
                    <a:pt x="408" y="308"/>
                  </a:lnTo>
                  <a:lnTo>
                    <a:pt x="392" y="328"/>
                  </a:lnTo>
                  <a:lnTo>
                    <a:pt x="374" y="344"/>
                  </a:lnTo>
                  <a:lnTo>
                    <a:pt x="354" y="360"/>
                  </a:lnTo>
                  <a:lnTo>
                    <a:pt x="330" y="370"/>
                  </a:lnTo>
                  <a:lnTo>
                    <a:pt x="330" y="370"/>
                  </a:lnTo>
                  <a:close/>
                  <a:moveTo>
                    <a:pt x="218" y="516"/>
                  </a:moveTo>
                  <a:lnTo>
                    <a:pt x="218" y="516"/>
                  </a:lnTo>
                  <a:lnTo>
                    <a:pt x="214" y="50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206" y="494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30" y="42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16" y="428"/>
                  </a:lnTo>
                  <a:lnTo>
                    <a:pt x="110" y="432"/>
                  </a:lnTo>
                  <a:lnTo>
                    <a:pt x="106" y="438"/>
                  </a:lnTo>
                  <a:lnTo>
                    <a:pt x="104" y="446"/>
                  </a:lnTo>
                  <a:lnTo>
                    <a:pt x="104" y="446"/>
                  </a:lnTo>
                  <a:lnTo>
                    <a:pt x="106" y="454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80" y="464"/>
                  </a:lnTo>
                  <a:lnTo>
                    <a:pt x="80" y="464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8" y="366"/>
                  </a:lnTo>
                  <a:lnTo>
                    <a:pt x="34" y="362"/>
                  </a:lnTo>
                  <a:lnTo>
                    <a:pt x="30" y="358"/>
                  </a:lnTo>
                  <a:lnTo>
                    <a:pt x="26" y="356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12" y="356"/>
                  </a:lnTo>
                  <a:lnTo>
                    <a:pt x="6" y="360"/>
                  </a:lnTo>
                  <a:lnTo>
                    <a:pt x="2" y="368"/>
                  </a:lnTo>
                  <a:lnTo>
                    <a:pt x="0" y="374"/>
                  </a:lnTo>
                  <a:lnTo>
                    <a:pt x="0" y="374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2" y="380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0" y="492"/>
                  </a:lnTo>
                  <a:lnTo>
                    <a:pt x="34" y="50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148" y="584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0" y="606"/>
                  </a:lnTo>
                  <a:lnTo>
                    <a:pt x="166" y="614"/>
                  </a:lnTo>
                  <a:lnTo>
                    <a:pt x="174" y="620"/>
                  </a:lnTo>
                  <a:lnTo>
                    <a:pt x="184" y="624"/>
                  </a:lnTo>
                  <a:lnTo>
                    <a:pt x="194" y="626"/>
                  </a:lnTo>
                  <a:lnTo>
                    <a:pt x="194" y="626"/>
                  </a:lnTo>
                  <a:lnTo>
                    <a:pt x="202" y="626"/>
                  </a:lnTo>
                  <a:lnTo>
                    <a:pt x="208" y="622"/>
                  </a:lnTo>
                  <a:lnTo>
                    <a:pt x="216" y="620"/>
                  </a:lnTo>
                  <a:lnTo>
                    <a:pt x="222" y="614"/>
                  </a:lnTo>
                  <a:lnTo>
                    <a:pt x="226" y="608"/>
                  </a:lnTo>
                  <a:lnTo>
                    <a:pt x="230" y="602"/>
                  </a:lnTo>
                  <a:lnTo>
                    <a:pt x="232" y="596"/>
                  </a:lnTo>
                  <a:lnTo>
                    <a:pt x="232" y="588"/>
                  </a:lnTo>
                  <a:lnTo>
                    <a:pt x="232" y="588"/>
                  </a:lnTo>
                  <a:lnTo>
                    <a:pt x="232" y="580"/>
                  </a:lnTo>
                  <a:lnTo>
                    <a:pt x="232" y="580"/>
                  </a:lnTo>
                  <a:lnTo>
                    <a:pt x="218" y="516"/>
                  </a:lnTo>
                  <a:lnTo>
                    <a:pt x="218" y="516"/>
                  </a:lnTo>
                  <a:close/>
                  <a:moveTo>
                    <a:pt x="528" y="374"/>
                  </a:moveTo>
                  <a:lnTo>
                    <a:pt x="528" y="374"/>
                  </a:lnTo>
                  <a:lnTo>
                    <a:pt x="526" y="368"/>
                  </a:lnTo>
                  <a:lnTo>
                    <a:pt x="522" y="360"/>
                  </a:lnTo>
                  <a:lnTo>
                    <a:pt x="516" y="356"/>
                  </a:lnTo>
                  <a:lnTo>
                    <a:pt x="510" y="356"/>
                  </a:lnTo>
                  <a:lnTo>
                    <a:pt x="510" y="356"/>
                  </a:lnTo>
                  <a:lnTo>
                    <a:pt x="504" y="356"/>
                  </a:lnTo>
                  <a:lnTo>
                    <a:pt x="498" y="358"/>
                  </a:lnTo>
                  <a:lnTo>
                    <a:pt x="494" y="362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48" y="464"/>
                  </a:lnTo>
                  <a:lnTo>
                    <a:pt x="448" y="464"/>
                  </a:lnTo>
                  <a:lnTo>
                    <a:pt x="380" y="500"/>
                  </a:lnTo>
                  <a:lnTo>
                    <a:pt x="380" y="50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4" y="454"/>
                  </a:lnTo>
                  <a:lnTo>
                    <a:pt x="426" y="446"/>
                  </a:lnTo>
                  <a:lnTo>
                    <a:pt x="426" y="446"/>
                  </a:lnTo>
                  <a:lnTo>
                    <a:pt x="424" y="438"/>
                  </a:lnTo>
                  <a:lnTo>
                    <a:pt x="420" y="432"/>
                  </a:lnTo>
                  <a:lnTo>
                    <a:pt x="414" y="428"/>
                  </a:lnTo>
                  <a:lnTo>
                    <a:pt x="406" y="426"/>
                  </a:lnTo>
                  <a:lnTo>
                    <a:pt x="406" y="426"/>
                  </a:lnTo>
                  <a:lnTo>
                    <a:pt x="398" y="428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4" y="504"/>
                  </a:lnTo>
                  <a:lnTo>
                    <a:pt x="310" y="516"/>
                  </a:lnTo>
                  <a:lnTo>
                    <a:pt x="310" y="516"/>
                  </a:lnTo>
                  <a:lnTo>
                    <a:pt x="298" y="580"/>
                  </a:lnTo>
                  <a:lnTo>
                    <a:pt x="298" y="580"/>
                  </a:lnTo>
                  <a:lnTo>
                    <a:pt x="296" y="588"/>
                  </a:lnTo>
                  <a:lnTo>
                    <a:pt x="296" y="588"/>
                  </a:lnTo>
                  <a:lnTo>
                    <a:pt x="298" y="596"/>
                  </a:lnTo>
                  <a:lnTo>
                    <a:pt x="300" y="602"/>
                  </a:lnTo>
                  <a:lnTo>
                    <a:pt x="302" y="608"/>
                  </a:lnTo>
                  <a:lnTo>
                    <a:pt x="308" y="614"/>
                  </a:lnTo>
                  <a:lnTo>
                    <a:pt x="314" y="620"/>
                  </a:lnTo>
                  <a:lnTo>
                    <a:pt x="320" y="622"/>
                  </a:lnTo>
                  <a:lnTo>
                    <a:pt x="328" y="626"/>
                  </a:lnTo>
                  <a:lnTo>
                    <a:pt x="336" y="626"/>
                  </a:lnTo>
                  <a:lnTo>
                    <a:pt x="336" y="626"/>
                  </a:lnTo>
                  <a:lnTo>
                    <a:pt x="346" y="624"/>
                  </a:lnTo>
                  <a:lnTo>
                    <a:pt x="356" y="620"/>
                  </a:lnTo>
                  <a:lnTo>
                    <a:pt x="364" y="61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80" y="584"/>
                  </a:lnTo>
                  <a:lnTo>
                    <a:pt x="380" y="584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88" y="508"/>
                  </a:lnTo>
                  <a:lnTo>
                    <a:pt x="494" y="500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498" y="492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80"/>
                  </a:lnTo>
                  <a:lnTo>
                    <a:pt x="528" y="374"/>
                  </a:lnTo>
                  <a:lnTo>
                    <a:pt x="528" y="374"/>
                  </a:lnTo>
                  <a:close/>
                </a:path>
              </a:pathLst>
            </a:custGeom>
            <a:solidFill>
              <a:srgbClr val="3981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1600"/>
            </a:p>
          </p:txBody>
        </p:sp>
      </p:grpSp>
      <p:pic>
        <p:nvPicPr>
          <p:cNvPr id="85" name="图片 84" descr="cf1b9d16fdfaaf514d8966088c5494eef01f7a1b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5" y="1346835"/>
            <a:ext cx="3751580" cy="3590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51520" y="56998"/>
            <a:ext cx="8712968" cy="522605"/>
          </a:xfrm>
        </p:spPr>
        <p:txBody>
          <a:bodyPr/>
          <a:lstStyle/>
          <a:p>
            <a:r>
              <a:rPr lang="en-US" altLang="ko-KR"/>
              <a:t>Tree Planting Day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51520" y="525709"/>
            <a:ext cx="8712968" cy="307340"/>
          </a:xfrm>
        </p:spPr>
        <p:txBody>
          <a:bodyPr/>
          <a:lstStyle/>
          <a:p>
            <a:r>
              <a:rPr lang="en-US" smtClean="0"/>
              <a:t>                                                          from all over the world</a:t>
            </a:r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3243" y="954103"/>
            <a:ext cx="373348" cy="309352"/>
            <a:chOff x="97179" y="1248898"/>
            <a:chExt cx="469218" cy="3887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 rot="4712254">
              <a:off x="59591" y="1302829"/>
              <a:ext cx="372446" cy="2972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 rot="3584685">
              <a:off x="333679" y="1310312"/>
              <a:ext cx="294131" cy="171304"/>
            </a:xfrm>
            <a:prstGeom prst="rect">
              <a:avLst/>
            </a:prstGeom>
          </p:spPr>
        </p:pic>
      </p:grpSp>
      <p:grpSp>
        <p:nvGrpSpPr>
          <p:cNvPr id="462" name="그룹 69"/>
          <p:cNvGrpSpPr/>
          <p:nvPr/>
        </p:nvGrpSpPr>
        <p:grpSpPr>
          <a:xfrm>
            <a:off x="1429059" y="2020707"/>
            <a:ext cx="6253323" cy="2979437"/>
            <a:chOff x="438912" y="2551088"/>
            <a:chExt cx="6594735" cy="3181936"/>
          </a:xfrm>
          <a:solidFill>
            <a:schemeClr val="bg1">
              <a:alpha val="65000"/>
            </a:schemeClr>
          </a:solidFill>
          <a:effectLst/>
        </p:grpSpPr>
        <p:grpSp>
          <p:nvGrpSpPr>
            <p:cNvPr id="463" name="그룹 70"/>
            <p:cNvGrpSpPr/>
            <p:nvPr/>
          </p:nvGrpSpPr>
          <p:grpSpPr>
            <a:xfrm>
              <a:off x="438912" y="2594230"/>
              <a:ext cx="3648359" cy="2945114"/>
              <a:chOff x="260350" y="1555750"/>
              <a:chExt cx="4768851" cy="4340225"/>
            </a:xfrm>
            <a:grpFill/>
          </p:grpSpPr>
          <p:sp>
            <p:nvSpPr>
              <p:cNvPr id="464" name="Freeform 1477"/>
              <p:cNvSpPr/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5" name="Freeform 1478"/>
              <p:cNvSpPr/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6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7" name="Freeform 1480"/>
              <p:cNvSpPr/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8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69" name="Freeform 1482"/>
              <p:cNvSpPr/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0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1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2" name="Freeform 1485"/>
              <p:cNvSpPr/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3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4" name="Freeform 1487"/>
              <p:cNvSpPr/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5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6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7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8" name="Freeform 1491"/>
              <p:cNvSpPr>
                <a:spLocks noEditPoints="1"/>
              </p:cNvSpPr>
              <p:nvPr/>
            </p:nvSpPr>
            <p:spPr bwMode="auto">
              <a:xfrm>
                <a:off x="1269999" y="3197224"/>
                <a:ext cx="434975" cy="203199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79" name="Freeform 1492"/>
              <p:cNvSpPr/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0" name="Freeform 1493"/>
              <p:cNvSpPr/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1" name="Freeform 1494"/>
              <p:cNvSpPr/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2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3" name="Freeform 1496"/>
              <p:cNvSpPr/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4" name="Freeform 1497"/>
              <p:cNvSpPr/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5" name="Freeform 1498"/>
              <p:cNvSpPr/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6" name="Freeform 1499"/>
              <p:cNvSpPr/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7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8" name="Freeform 1501"/>
              <p:cNvSpPr/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89" name="Freeform 1502"/>
              <p:cNvSpPr/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0" name="Freeform 1503"/>
              <p:cNvSpPr/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1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2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3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4" name="Freeform 1507"/>
              <p:cNvSpPr/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5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6" name="Freeform 1509"/>
              <p:cNvSpPr/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7" name="Freeform 1510"/>
              <p:cNvSpPr/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8" name="Freeform 1511"/>
              <p:cNvSpPr/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499" name="Freeform 1512"/>
              <p:cNvSpPr/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0" name="Freeform 1513"/>
              <p:cNvSpPr/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1" name="Freeform 1514"/>
              <p:cNvSpPr/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2" name="Freeform 1515"/>
              <p:cNvSpPr/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3" name="Freeform 1516"/>
              <p:cNvSpPr/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4" name="Freeform 1517"/>
              <p:cNvSpPr/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5" name="Freeform 1518"/>
              <p:cNvSpPr/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6" name="Freeform 1519"/>
              <p:cNvSpPr/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7" name="Freeform 1520"/>
              <p:cNvSpPr/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8" name="Freeform 1521"/>
              <p:cNvSpPr/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09" name="Freeform 1522"/>
              <p:cNvSpPr/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0" name="Freeform 1523"/>
              <p:cNvSpPr/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1" name="Freeform 1524"/>
              <p:cNvSpPr/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2" name="Freeform 1525"/>
              <p:cNvSpPr/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3" name="Freeform 1526"/>
              <p:cNvSpPr/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4" name="Freeform 1527"/>
              <p:cNvSpPr/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5" name="Freeform 1528"/>
              <p:cNvSpPr/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6" name="Freeform 1529"/>
              <p:cNvSpPr/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7" name="Freeform 1530"/>
              <p:cNvSpPr/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8" name="Freeform 1531"/>
              <p:cNvSpPr/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19" name="Freeform 1532"/>
              <p:cNvSpPr/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0" name="Freeform 1533"/>
              <p:cNvSpPr/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1" name="Freeform 1534"/>
              <p:cNvSpPr/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2" name="Freeform 1535"/>
              <p:cNvSpPr/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3" name="Freeform 1536"/>
              <p:cNvSpPr>
                <a:spLocks noEditPoints="1"/>
              </p:cNvSpPr>
              <p:nvPr/>
            </p:nvSpPr>
            <p:spPr bwMode="auto">
              <a:xfrm>
                <a:off x="1289051" y="1803400"/>
                <a:ext cx="3740150" cy="1428751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4" name="Freeform 1537"/>
              <p:cNvSpPr/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5" name="Freeform 1538"/>
              <p:cNvSpPr/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6" name="Freeform 1539"/>
              <p:cNvSpPr/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7" name="Freeform 1540"/>
              <p:cNvSpPr/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8" name="Freeform 1541"/>
              <p:cNvSpPr/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29" name="Freeform 1542"/>
              <p:cNvSpPr/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0" name="Freeform 1543"/>
              <p:cNvSpPr/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1" name="Freeform 1544"/>
              <p:cNvSpPr/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2" name="Freeform 1545"/>
              <p:cNvSpPr/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3" name="Freeform 1546"/>
              <p:cNvSpPr/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4" name="Freeform 1547"/>
              <p:cNvSpPr/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5" name="Freeform 1548"/>
              <p:cNvSpPr/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6" name="Freeform 1549"/>
              <p:cNvSpPr/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7" name="Freeform 1550"/>
              <p:cNvSpPr/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8" name="Freeform 1551"/>
              <p:cNvSpPr/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39" name="Freeform 1552"/>
              <p:cNvSpPr/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0" name="Freeform 1553"/>
              <p:cNvSpPr/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1" name="Freeform 1554"/>
              <p:cNvSpPr/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2" name="Freeform 1555"/>
              <p:cNvSpPr/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3" name="Freeform 1556"/>
              <p:cNvSpPr/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4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5" name="Freeform 1558"/>
              <p:cNvSpPr/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6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7" name="Freeform 1560"/>
              <p:cNvSpPr/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8" name="Freeform 1561"/>
              <p:cNvSpPr/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49" name="Freeform 1562"/>
              <p:cNvSpPr/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0" name="Freeform 1563"/>
              <p:cNvSpPr/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1" name="Freeform 1564"/>
              <p:cNvSpPr/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2" name="Freeform 1565"/>
              <p:cNvSpPr/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3" name="Freeform 1566"/>
              <p:cNvSpPr/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4" name="Freeform 1567"/>
              <p:cNvSpPr/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5" name="Freeform 1568"/>
              <p:cNvSpPr/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6" name="Freeform 1569"/>
              <p:cNvSpPr/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7" name="Freeform 1570"/>
              <p:cNvSpPr/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8" name="Freeform 1571"/>
              <p:cNvSpPr/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59" name="Freeform 1572"/>
              <p:cNvSpPr/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0" name="Freeform 1573"/>
              <p:cNvSpPr/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1" name="Freeform 1574"/>
              <p:cNvSpPr/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2" name="Freeform 1575"/>
              <p:cNvSpPr/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3" name="Freeform 1576"/>
              <p:cNvSpPr/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4" name="Freeform 1577"/>
              <p:cNvSpPr/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5" name="Freeform 1578"/>
              <p:cNvSpPr/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6" name="Freeform 1579"/>
              <p:cNvSpPr/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7" name="Freeform 1580"/>
              <p:cNvSpPr/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8" name="Freeform 1581"/>
              <p:cNvSpPr/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69" name="Freeform 1582"/>
              <p:cNvSpPr/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0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1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2" name="Freeform 1585"/>
              <p:cNvSpPr/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3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4" name="Freeform 1587"/>
              <p:cNvSpPr/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5" name="Freeform 1588"/>
              <p:cNvSpPr/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6" name="Freeform 1589"/>
              <p:cNvSpPr/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7" name="Freeform 1590"/>
              <p:cNvSpPr/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8" name="Freeform 1591"/>
              <p:cNvSpPr/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79" name="Freeform 1592"/>
              <p:cNvSpPr/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0" name="Freeform 1593"/>
              <p:cNvSpPr/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1" name="Freeform 1594"/>
              <p:cNvSpPr/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2" name="Freeform 1595"/>
              <p:cNvSpPr/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3" name="Freeform 1596"/>
              <p:cNvSpPr/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4" name="Freeform 1597"/>
              <p:cNvSpPr/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5" name="Freeform 1598"/>
              <p:cNvSpPr/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6" name="Freeform 1599"/>
              <p:cNvSpPr/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7" name="Freeform 1600"/>
              <p:cNvSpPr/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8" name="Freeform 1601"/>
              <p:cNvSpPr/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89" name="Freeform 1602"/>
              <p:cNvSpPr/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0" name="Freeform 1603"/>
              <p:cNvSpPr/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1" name="Freeform 1604"/>
              <p:cNvSpPr/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2" name="Freeform 1605"/>
              <p:cNvSpPr/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3" name="Freeform 1606"/>
              <p:cNvSpPr/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4" name="Freeform 1607"/>
              <p:cNvSpPr/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5" name="Freeform 1608"/>
              <p:cNvSpPr/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6" name="Freeform 1609"/>
              <p:cNvSpPr/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7" name="Freeform 1610"/>
              <p:cNvSpPr/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8" name="Freeform 1611"/>
              <p:cNvSpPr/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599" name="Freeform 1612"/>
              <p:cNvSpPr/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0" name="Freeform 1613"/>
              <p:cNvSpPr/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1" name="Freeform 1614"/>
              <p:cNvSpPr/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2" name="Freeform 1615"/>
              <p:cNvSpPr/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3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4" name="Freeform 1617"/>
              <p:cNvSpPr/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5" name="Freeform 1618"/>
              <p:cNvSpPr/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6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7" name="Freeform 1620"/>
              <p:cNvSpPr/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8" name="Freeform 1621"/>
              <p:cNvSpPr/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09" name="Freeform 1622"/>
              <p:cNvSpPr/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0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1" name="Freeform 1624"/>
              <p:cNvSpPr/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2" name="Freeform 1625"/>
              <p:cNvSpPr/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3" name="Freeform 1626"/>
              <p:cNvSpPr/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4" name="Freeform 1627"/>
              <p:cNvSpPr/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5" name="Freeform 1628"/>
              <p:cNvSpPr/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6" name="Freeform 1629"/>
              <p:cNvSpPr/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7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8" name="Freeform 1631"/>
              <p:cNvSpPr/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19" name="Freeform 1632"/>
              <p:cNvSpPr/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0" name="Freeform 1633"/>
              <p:cNvSpPr/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1" name="Freeform 1634"/>
              <p:cNvSpPr/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2" name="Freeform 1635"/>
              <p:cNvSpPr/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3" name="Freeform 1636"/>
              <p:cNvSpPr/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4" name="Freeform 1637"/>
              <p:cNvSpPr/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5" name="Freeform 1638"/>
              <p:cNvSpPr/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6" name="Freeform 1639"/>
              <p:cNvSpPr/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7" name="Freeform 1640"/>
              <p:cNvSpPr/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8" name="Freeform 1641"/>
              <p:cNvSpPr/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29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0" name="Freeform 1643"/>
              <p:cNvSpPr/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1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2" name="Freeform 1646" hidden="1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3" name="Freeform 1647"/>
              <p:cNvSpPr/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4" name="Freeform 1648"/>
              <p:cNvSpPr/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5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6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7" name="Freeform 1651"/>
              <p:cNvSpPr/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8" name="Freeform 1653"/>
              <p:cNvSpPr/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39" name="Freeform 1654"/>
              <p:cNvSpPr/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0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1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2" name="Freeform 1657"/>
              <p:cNvSpPr/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3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4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5" name="Freeform 1660"/>
              <p:cNvSpPr/>
              <p:nvPr/>
            </p:nvSpPr>
            <p:spPr bwMode="auto">
              <a:xfrm>
                <a:off x="2232025" y="3387725"/>
                <a:ext cx="676275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6" name="Freeform 1661"/>
              <p:cNvSpPr/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7" name="Freeform 1662"/>
              <p:cNvSpPr/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8" name="Freeform 1663"/>
              <p:cNvSpPr/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49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0" name="Freeform 1665"/>
              <p:cNvSpPr/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1" name="Freeform 1666"/>
              <p:cNvSpPr/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2" name="Freeform 1667"/>
              <p:cNvSpPr/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3" name="Freeform 1668"/>
              <p:cNvSpPr/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4" name="Freeform 1669"/>
              <p:cNvSpPr/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5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6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7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8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59" name="Freeform 1674"/>
              <p:cNvSpPr/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0" name="Freeform 1675"/>
              <p:cNvSpPr/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1" name="Freeform 1676"/>
              <p:cNvSpPr/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2" name="Freeform 1677"/>
              <p:cNvSpPr/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3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4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5" name="Freeform 1680"/>
              <p:cNvSpPr/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6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7" name="Freeform 1682"/>
              <p:cNvSpPr/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8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69" name="Freeform 1684"/>
              <p:cNvSpPr/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0" name="Freeform 1685"/>
              <p:cNvSpPr/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1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299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prstDash val="sysDash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2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3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4" name="Freeform 1689"/>
              <p:cNvSpPr/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5" name="Freeform 1690"/>
              <p:cNvSpPr/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6" name="Freeform 1691"/>
              <p:cNvSpPr/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7" name="Freeform 1692"/>
              <p:cNvSpPr/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8" name="Freeform 1693"/>
              <p:cNvSpPr/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79" name="Freeform 1694"/>
              <p:cNvSpPr/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0" name="Freeform 1695"/>
              <p:cNvSpPr/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1" name="Freeform 1696"/>
              <p:cNvSpPr/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2" name="Freeform 1697"/>
              <p:cNvSpPr/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3" name="Freeform 1698"/>
              <p:cNvSpPr/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4" name="Freeform 1699"/>
              <p:cNvSpPr/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5" name="Freeform 1700"/>
              <p:cNvSpPr/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6" name="Freeform 1701"/>
              <p:cNvSpPr/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7" name="Freeform 1702"/>
              <p:cNvSpPr/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8" name="Freeform 1703"/>
              <p:cNvSpPr/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89" name="Freeform 1704"/>
              <p:cNvSpPr/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0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1" name="Freeform 1706"/>
              <p:cNvSpPr/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2" name="Freeform 1707"/>
              <p:cNvSpPr>
                <a:spLocks noEditPoints="1"/>
              </p:cNvSpPr>
              <p:nvPr/>
            </p:nvSpPr>
            <p:spPr bwMode="auto">
              <a:xfrm>
                <a:off x="3317145" y="4767172"/>
                <a:ext cx="920750" cy="990599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prstDash val="sysDash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3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4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5" name="Freeform 1710"/>
              <p:cNvSpPr/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6" name="Freeform 1711"/>
              <p:cNvSpPr/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7" name="Freeform 1712"/>
              <p:cNvSpPr/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8" name="Freeform 1713"/>
              <p:cNvSpPr/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699" name="Freeform 1714"/>
              <p:cNvSpPr/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0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1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2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3" name="Freeform 1720"/>
              <p:cNvSpPr/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4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5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6" name="Freeform 1727"/>
              <p:cNvSpPr/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7" name="Freeform 1728"/>
              <p:cNvSpPr/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8" name="Freeform 1729"/>
              <p:cNvSpPr/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09" name="Freeform 1880"/>
              <p:cNvSpPr/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</p:grpSp>
        <p:grpSp>
          <p:nvGrpSpPr>
            <p:cNvPr id="710" name="그룹 71"/>
            <p:cNvGrpSpPr/>
            <p:nvPr/>
          </p:nvGrpSpPr>
          <p:grpSpPr>
            <a:xfrm>
              <a:off x="4024116" y="2551088"/>
              <a:ext cx="3009531" cy="3181936"/>
              <a:chOff x="4946650" y="1492250"/>
              <a:chExt cx="3933825" cy="4689475"/>
            </a:xfrm>
            <a:grpFill/>
          </p:grpSpPr>
          <p:sp>
            <p:nvSpPr>
              <p:cNvPr id="711" name="Freeform 1452"/>
              <p:cNvSpPr/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2" name="Freeform 1453"/>
              <p:cNvSpPr/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3" name="Freeform 1454"/>
              <p:cNvSpPr/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4" name="Freeform 1455"/>
              <p:cNvSpPr/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5" name="Freeform 1456"/>
              <p:cNvSpPr/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6" name="Freeform 1457"/>
              <p:cNvSpPr/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7" name="Freeform 1458"/>
              <p:cNvSpPr/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8" name="Freeform 1459"/>
              <p:cNvSpPr/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19" name="Freeform 1460"/>
              <p:cNvSpPr/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0" name="Freeform 1461"/>
              <p:cNvSpPr/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1" name="Freeform 1462"/>
              <p:cNvSpPr/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2" name="Freeform 1463"/>
              <p:cNvSpPr/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3" name="Freeform 1464"/>
              <p:cNvSpPr/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4" name="Freeform 1465"/>
              <p:cNvSpPr/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5" name="Freeform 1466"/>
              <p:cNvSpPr/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6" name="Freeform 1467"/>
              <p:cNvSpPr/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7" name="Freeform 1468"/>
              <p:cNvSpPr/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8" name="Freeform 1469"/>
              <p:cNvSpPr/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29" name="Freeform 1470"/>
              <p:cNvSpPr/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0" name="Freeform 1471"/>
              <p:cNvSpPr/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1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2" name="Freeform 1473"/>
              <p:cNvSpPr/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3" name="Freeform 1474"/>
              <p:cNvSpPr/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4" name="Freeform 1475"/>
              <p:cNvSpPr/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5" name="Freeform 1476"/>
              <p:cNvSpPr/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6" name="Freeform 1730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7" name="Freeform 1731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8" name="Freeform 1732"/>
              <p:cNvSpPr/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39" name="Freeform 1734"/>
              <p:cNvSpPr/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0" name="Freeform 1735"/>
              <p:cNvSpPr/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1" name="Freeform 1736"/>
              <p:cNvSpPr/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2" name="Freeform 1737"/>
              <p:cNvSpPr/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3" name="Freeform 1738"/>
              <p:cNvSpPr/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4" name="Freeform 1739"/>
              <p:cNvSpPr/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5" name="Freeform 1740"/>
              <p:cNvSpPr/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6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7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8" name="Freeform 1743"/>
              <p:cNvSpPr/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49" name="Freeform 1744"/>
              <p:cNvSpPr/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0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1" name="Freeform 1746"/>
              <p:cNvSpPr/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2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3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4" name="Freeform 1749"/>
              <p:cNvSpPr/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5" name="Freeform 1750"/>
              <p:cNvSpPr/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6" name="Freeform 1751"/>
              <p:cNvSpPr/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7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8" name="Freeform 1753"/>
              <p:cNvSpPr/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59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0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1" name="Freeform 1756"/>
              <p:cNvSpPr/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2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3" name="Freeform 1758"/>
              <p:cNvSpPr/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4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5" name="Freeform 1760"/>
              <p:cNvSpPr/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6" name="Freeform 1761"/>
              <p:cNvSpPr/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7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8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69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0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49" cy="1136651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1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2" name="Freeform 1767"/>
              <p:cNvSpPr/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3" name="Freeform 1768"/>
              <p:cNvSpPr/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4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5" name="Freeform 1770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6" name="Freeform 1771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7" name="Freeform 1774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8" name="Freeform 1775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79" name="Freeform 1776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0" name="Freeform 1777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1" name="Freeform 1778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2" name="Freeform 1779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3" name="Freeform 1780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4" name="Freeform 1781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5" name="Freeform 1782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6" name="Freeform 1783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7" name="Freeform 1784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8" name="Freeform 1785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89" name="Freeform 1786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0" name="Freeform 1787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1" name="Freeform 1788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2" name="Freeform 1789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3" name="Freeform 1790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4" name="Freeform 1791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5" name="Freeform 1792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6" name="Freeform 1793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7" name="Freeform 1794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8" name="Freeform 1795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799" name="Freeform 1796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0" name="Freeform 1797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1" name="Freeform 1798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2" name="Freeform 1799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3" name="Freeform 1800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4" name="Freeform 1801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5" name="Freeform 1802"/>
              <p:cNvSpPr/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6" name="Freeform 1803"/>
              <p:cNvSpPr/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7" name="Freeform 1804"/>
              <p:cNvSpPr/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8" name="Freeform 1805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09" name="Freeform 1806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0" name="Freeform 1807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1" name="Freeform 1808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2" name="Freeform 1809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3" name="Freeform 1810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4" name="Freeform 1811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5" name="Freeform 1812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6" name="Freeform 1813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7" name="Freeform 1814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8" name="Freeform 1815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19" name="Freeform 1816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0" name="Freeform 1817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1" name="Freeform 1818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2" name="Freeform 1819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3" name="Freeform 1820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4" name="Freeform 1821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5" name="Freeform 1822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6" name="Freeform 1823"/>
              <p:cNvSpPr/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7" name="Freeform 1824"/>
              <p:cNvSpPr/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8" name="Freeform 1825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29" name="Freeform 1826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0" name="Freeform 1827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1" name="Freeform 1828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2" name="Freeform 1829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3" name="Freeform 1830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4" name="Freeform 1831"/>
              <p:cNvSpPr/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5" name="Freeform 1832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6" name="Freeform 1833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7" name="Freeform 1834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8" name="Freeform 1835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39" name="Freeform 1836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0" name="Freeform 1837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1" name="Freeform 1838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2" name="Freeform 1839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3" name="Freeform 1840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4" name="Freeform 1841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5" name="Freeform 1842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6" name="Freeform 1843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7" name="Freeform 1844"/>
              <p:cNvSpPr/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8" name="Freeform 1845"/>
              <p:cNvSpPr/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49" name="Freeform 1846"/>
              <p:cNvSpPr/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0" name="Freeform 1847"/>
              <p:cNvSpPr/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1" name="Freeform 1848"/>
              <p:cNvSpPr/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2" name="Freeform 1849"/>
              <p:cNvSpPr/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3" name="Freeform 1850"/>
              <p:cNvSpPr/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4" name="Freeform 1851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5" name="Freeform 1852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6" name="Freeform 1854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7" name="Freeform 1855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8" name="Freeform 1856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59" name="Freeform 1857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0" name="Freeform 1858"/>
              <p:cNvSpPr/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1" name="Freeform 1859"/>
              <p:cNvSpPr/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2" name="Freeform 1860"/>
              <p:cNvSpPr/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3" name="Freeform 1861"/>
              <p:cNvSpPr/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4" name="Freeform 1862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5" name="Freeform 1863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6" name="Freeform 1864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7" name="Freeform 1865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8" name="Freeform 1866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69" name="Freeform 1867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0" name="Freeform 1868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1" name="Freeform 1869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2" name="Freeform 1870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3" name="Freeform 1871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4" name="Freeform 1872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5" name="Freeform 1873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6" name="Freeform 1874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7" name="Freeform 1875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8" name="Freeform 1876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79" name="Freeform 1877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0" name="Freeform 1878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1" name="Freeform 1879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2" name="Freeform 1881"/>
              <p:cNvSpPr/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3" name="Freeform 1882"/>
              <p:cNvSpPr/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  <p:sp>
            <p:nvSpPr>
              <p:cNvPr id="884" name="Freeform 1733"/>
              <p:cNvSpPr>
                <a:spLocks noEditPoints="1"/>
              </p:cNvSpPr>
              <p:nvPr/>
            </p:nvSpPr>
            <p:spPr bwMode="auto">
              <a:xfrm>
                <a:off x="6292849" y="2946400"/>
                <a:ext cx="1320800" cy="768349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  <a:prstDash val="sysDash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400"/>
              </a:p>
            </p:txBody>
          </p:sp>
        </p:grpSp>
      </p:grpSp>
      <p:pic>
        <p:nvPicPr>
          <p:cNvPr id="886" name="그림 43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6722110" y="3757295"/>
            <a:ext cx="330835" cy="341630"/>
          </a:xfrm>
          <a:prstGeom prst="rect">
            <a:avLst/>
          </a:prstGeom>
        </p:spPr>
      </p:pic>
      <p:pic>
        <p:nvPicPr>
          <p:cNvPr id="888" name="그림 43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821445" y="1440439"/>
            <a:ext cx="475440" cy="490090"/>
          </a:xfrm>
          <a:prstGeom prst="rect">
            <a:avLst/>
          </a:prstGeom>
        </p:spPr>
      </p:pic>
      <p:sp>
        <p:nvSpPr>
          <p:cNvPr id="889" name="Rectangle 3"/>
          <p:cNvSpPr txBox="1">
            <a:spLocks noChangeArrowheads="1"/>
          </p:cNvSpPr>
          <p:nvPr/>
        </p:nvSpPr>
        <p:spPr bwMode="auto">
          <a:xfrm>
            <a:off x="1558925" y="1388428"/>
            <a:ext cx="6824980" cy="492125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sz="1600">
                <a:solidFill>
                  <a:srgbClr val="402D1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According to the research of the UN, more than 50 countries have established Tree Planting Day.</a:t>
            </a:r>
            <a:endParaRPr lang="en-US" altLang="ko-KR" sz="1600" b="1" dirty="0">
              <a:solidFill>
                <a:srgbClr val="402D1F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92" name="그림 4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5812790" y="2367280"/>
            <a:ext cx="636270" cy="655320"/>
          </a:xfrm>
          <a:prstGeom prst="rect">
            <a:avLst/>
          </a:prstGeom>
        </p:spPr>
      </p:pic>
      <p:pic>
        <p:nvPicPr>
          <p:cNvPr id="895" name="그림 4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1965960" y="3306445"/>
            <a:ext cx="508000" cy="523240"/>
          </a:xfrm>
          <a:prstGeom prst="rect">
            <a:avLst/>
          </a:prstGeom>
        </p:spPr>
      </p:pic>
      <p:pic>
        <p:nvPicPr>
          <p:cNvPr id="898" name="그림 44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 flipV="1">
            <a:off x="3204210" y="2868295"/>
            <a:ext cx="494665" cy="509905"/>
          </a:xfrm>
          <a:prstGeom prst="rect">
            <a:avLst/>
          </a:prstGeom>
        </p:spPr>
      </p:pic>
      <p:pic>
        <p:nvPicPr>
          <p:cNvPr id="901" name="그림 4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 flipV="1">
            <a:off x="4003040" y="4108450"/>
            <a:ext cx="401320" cy="414020"/>
          </a:xfrm>
          <a:prstGeom prst="rect">
            <a:avLst/>
          </a:prstGeom>
        </p:spPr>
      </p:pic>
      <p:grpSp>
        <p:nvGrpSpPr>
          <p:cNvPr id="903" name="그룹 448"/>
          <p:cNvGrpSpPr/>
          <p:nvPr/>
        </p:nvGrpSpPr>
        <p:grpSpPr>
          <a:xfrm>
            <a:off x="1304402" y="2620137"/>
            <a:ext cx="5999282" cy="1786758"/>
            <a:chOff x="471433" y="3431055"/>
            <a:chExt cx="7566303" cy="2253461"/>
          </a:xfrm>
        </p:grpSpPr>
        <p:sp>
          <p:nvSpPr>
            <p:cNvPr id="904" name="Rectangle 3"/>
            <p:cNvSpPr txBox="1">
              <a:spLocks noChangeArrowheads="1"/>
            </p:cNvSpPr>
            <p:nvPr/>
          </p:nvSpPr>
          <p:spPr bwMode="auto">
            <a:xfrm>
              <a:off x="2617791" y="3431055"/>
              <a:ext cx="814612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Asia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Rectangle 3"/>
            <p:cNvSpPr txBox="1">
              <a:spLocks noChangeArrowheads="1"/>
            </p:cNvSpPr>
            <p:nvPr/>
          </p:nvSpPr>
          <p:spPr bwMode="auto">
            <a:xfrm>
              <a:off x="6084168" y="3883647"/>
              <a:ext cx="1195864" cy="355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North</a:t>
              </a:r>
              <a:endParaRPr lang="en-US" altLang="ko-KR" sz="1050" b="1" smtClean="0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America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Rectangle 3"/>
            <p:cNvSpPr txBox="1">
              <a:spLocks noChangeArrowheads="1"/>
            </p:cNvSpPr>
            <p:nvPr/>
          </p:nvSpPr>
          <p:spPr bwMode="auto">
            <a:xfrm>
              <a:off x="6841872" y="5295635"/>
              <a:ext cx="1195864" cy="355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South</a:t>
              </a:r>
              <a:endParaRPr lang="en-US" altLang="ko-KR" sz="1050" b="1" smtClean="0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America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Rectangle 3"/>
            <p:cNvSpPr txBox="1">
              <a:spLocks noChangeArrowheads="1"/>
            </p:cNvSpPr>
            <p:nvPr/>
          </p:nvSpPr>
          <p:spPr bwMode="auto">
            <a:xfrm>
              <a:off x="2960275" y="5506775"/>
              <a:ext cx="1195864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Oceania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Rectangle 3"/>
            <p:cNvSpPr txBox="1">
              <a:spLocks noChangeArrowheads="1"/>
            </p:cNvSpPr>
            <p:nvPr/>
          </p:nvSpPr>
          <p:spPr bwMode="auto">
            <a:xfrm>
              <a:off x="471433" y="4456288"/>
              <a:ext cx="1195864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Africa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Rectangle 3"/>
            <p:cNvSpPr txBox="1">
              <a:spLocks noChangeArrowheads="1"/>
            </p:cNvSpPr>
            <p:nvPr/>
          </p:nvSpPr>
          <p:spPr bwMode="auto">
            <a:xfrm>
              <a:off x="701742" y="3573477"/>
              <a:ext cx="1195864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Europe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Rectangle 3"/>
            <p:cNvSpPr txBox="1">
              <a:spLocks noChangeArrowheads="1"/>
            </p:cNvSpPr>
            <p:nvPr/>
          </p:nvSpPr>
          <p:spPr bwMode="auto">
            <a:xfrm>
              <a:off x="1541417" y="4015297"/>
              <a:ext cx="1195864" cy="17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smtClean="0">
                  <a:solidFill>
                    <a:srgbClr val="363435"/>
                  </a:solidFill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Middle East</a:t>
              </a:r>
              <a:endParaRPr lang="en-US" altLang="ko-KR" sz="1050" b="1">
                <a:solidFill>
                  <a:srgbClr val="363435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1" name="그림 44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 flipV="1">
            <a:off x="2035175" y="2665730"/>
            <a:ext cx="292100" cy="300990"/>
          </a:xfrm>
          <a:prstGeom prst="rect">
            <a:avLst/>
          </a:prstGeom>
        </p:spPr>
      </p:pic>
      <p:pic>
        <p:nvPicPr>
          <p:cNvPr id="912" name="图片 911" descr="1280px-Noun_project_6396.sv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25" y="123825"/>
            <a:ext cx="882650" cy="574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PRESENTER" val="aeadb3b26bb9b43473e98ba4d2dea258bfc534f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2111</Words>
  <Application>WPS 演示</Application>
  <PresentationFormat>全屏显示(16:9)</PresentationFormat>
  <Paragraphs>193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Tahoma</vt:lpstr>
      <vt:lpstr>Gabriola</vt:lpstr>
      <vt:lpstr>Microsoft Sans Serif</vt:lpstr>
      <vt:lpstr>굴림</vt:lpstr>
      <vt:lpstr>Malgun Gothic</vt:lpstr>
      <vt:lpstr>微软雅黑</vt:lpstr>
      <vt:lpstr>Arial Unicode MS</vt:lpstr>
      <vt:lpstr>Yoon 윤고딕 550_TT</vt:lpstr>
      <vt:lpstr>Adobe Myungjo Std M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一叶页</cp:lastModifiedBy>
  <cp:revision>82</cp:revision>
  <dcterms:created xsi:type="dcterms:W3CDTF">2014-02-18T09:33:00Z</dcterms:created>
  <dcterms:modified xsi:type="dcterms:W3CDTF">2019-04-19T05:07:55Z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